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7" autoAdjust="0"/>
    <p:restoredTop sz="86475" autoAdjust="0"/>
  </p:normalViewPr>
  <p:slideViewPr>
    <p:cSldViewPr>
      <p:cViewPr>
        <p:scale>
          <a:sx n="93" d="100"/>
          <a:sy n="93" d="100"/>
        </p:scale>
        <p:origin x="-19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k-SK"/>
              <a:t>26. 10. 2020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CD574-B4DD-4E6F-B299-88C0BE06A3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6928641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k-SK"/>
              <a:t>26. 10. 2020</a:t>
            </a:r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D4032-EFD4-45CE-AC38-71ACD6BC27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4255586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hlavičky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sk-SK"/>
              <a:t>26. 10. 2020</a:t>
            </a:r>
          </a:p>
        </p:txBody>
      </p:sp>
    </p:spTree>
    <p:extLst>
      <p:ext uri="{BB962C8B-B14F-4D97-AF65-F5344CB8AC3E}">
        <p14:creationId xmlns:p14="http://schemas.microsoft.com/office/powerpoint/2010/main" val="4100943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hlavičky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sk-SK"/>
              <a:t>26. 10. 2020</a:t>
            </a:r>
          </a:p>
        </p:txBody>
      </p:sp>
    </p:spTree>
    <p:extLst>
      <p:ext uri="{BB962C8B-B14F-4D97-AF65-F5344CB8AC3E}">
        <p14:creationId xmlns:p14="http://schemas.microsoft.com/office/powerpoint/2010/main" val="90300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2288-CB48-413A-AEB4-06E9E0037B9E}" type="datetime1">
              <a:rPr lang="sk-SK" smtClean="0"/>
              <a:t>4. 11. 2020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2253-7C67-4C86-B9BF-D0108C444EA5}" type="datetime1">
              <a:rPr lang="sk-SK" smtClean="0"/>
              <a:t>4. 11. 2020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557F-1DC2-4A33-98CB-12977DBF9F86}" type="datetime1">
              <a:rPr lang="sk-SK" smtClean="0"/>
              <a:t>4. 11. 2020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F41B-26BB-4C61-AF3B-58AD76860C14}" type="datetime1">
              <a:rPr lang="sk-SK" smtClean="0"/>
              <a:t>4. 11. 2020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BBC8-511A-4C2F-801B-2EDF7976EA55}" type="datetime1">
              <a:rPr lang="sk-SK" smtClean="0"/>
              <a:t>4. 11. 2020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E3FD-9C9B-4EC8-A031-94D9EC2D71F0}" type="datetime1">
              <a:rPr lang="sk-SK" smtClean="0"/>
              <a:t>4. 11. 2020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D1CE-A474-42AC-9D7A-9F8DB8C71DED}" type="datetime1">
              <a:rPr lang="sk-SK" smtClean="0"/>
              <a:t>4. 11. 2020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B3A6-4380-4094-B88E-65EABF0A2E60}" type="datetime1">
              <a:rPr lang="sk-SK" smtClean="0"/>
              <a:t>4. 11. 2020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9976-8618-4B85-8A15-B182A7D82BEF}" type="datetime1">
              <a:rPr lang="sk-SK" smtClean="0"/>
              <a:t>4. 11. 2020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B4B0-597F-4202-959C-48C14A54D339}" type="datetime1">
              <a:rPr lang="sk-SK" smtClean="0"/>
              <a:t>4. 11. 2020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18C6-7E88-4877-9F00-891535808F1D}" type="datetime1">
              <a:rPr lang="sk-SK" smtClean="0"/>
              <a:t>4. 11. 2020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E8795-B1CC-4DBD-8906-4E9487A32AC9}" type="datetime1">
              <a:rPr lang="sk-SK" smtClean="0"/>
              <a:t>4. 11. 2020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k-SK" dirty="0"/>
              <a:t>Práca v systéme VEMA – generovanie </a:t>
            </a:r>
            <a:r>
              <a:rPr lang="sk-SK" dirty="0" err="1"/>
              <a:t>excel</a:t>
            </a:r>
            <a:r>
              <a:rPr lang="sk-SK" dirty="0"/>
              <a:t> dochádzky do kumulatívneho výkazu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888767"/>
            <a:ext cx="5760720" cy="702310"/>
          </a:xfrm>
          <a:prstGeom prst="rect">
            <a:avLst/>
          </a:prstGeom>
        </p:spPr>
      </p:pic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1</a:t>
            </a:fld>
            <a:endParaRPr lang="sk-SK"/>
          </a:p>
        </p:txBody>
      </p:sp>
      <p:pic>
        <p:nvPicPr>
          <p:cNvPr id="8" name="Obrázok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4664"/>
            <a:ext cx="5751195" cy="3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2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40" y="332656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sk-SK" sz="1400" dirty="0"/>
              <a:t>1. V systéme VEMA kliknúť na „Výkaz dochádzky S01“</a:t>
            </a:r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922" y="1268760"/>
            <a:ext cx="8046156" cy="4608513"/>
          </a:xfrm>
          <a:prstGeom prst="rect">
            <a:avLst/>
          </a:prstGeom>
        </p:spPr>
      </p:pic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2</a:t>
            </a:fld>
            <a:endParaRPr lang="sk-SK"/>
          </a:p>
        </p:txBody>
      </p:sp>
      <p:pic>
        <p:nvPicPr>
          <p:cNvPr id="7" name="Obrázo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147212"/>
            <a:ext cx="5760720" cy="5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16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sk-SK" sz="1400" dirty="0"/>
              <a:t>2. Čakať na vygenerovanie grafickej </a:t>
            </a:r>
            <a:r>
              <a:rPr lang="sk-SK" sz="1400" dirty="0" smtClean="0"/>
              <a:t>makety – v časti „výber obdobia“ je potrebné upraviť mesiac (v tvare napr. 09.20), za ktorý si generujete </a:t>
            </a:r>
            <a:r>
              <a:rPr lang="sk-SK" sz="1400" dirty="0" err="1" smtClean="0"/>
              <a:t>excel</a:t>
            </a:r>
            <a:r>
              <a:rPr lang="sk-SK" sz="1400" dirty="0" smtClean="0"/>
              <a:t> dochádzku</a:t>
            </a:r>
            <a:r>
              <a:rPr lang="sk-SK" sz="1400" dirty="0"/>
              <a:t/>
            </a:r>
            <a:br>
              <a:rPr lang="sk-SK" sz="1400" dirty="0"/>
            </a:br>
            <a:endParaRPr lang="sk-SK" sz="1400" dirty="0"/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62" y="908721"/>
            <a:ext cx="8046156" cy="4752528"/>
          </a:xfrm>
          <a:prstGeom prst="rect">
            <a:avLst/>
          </a:prstGeom>
        </p:spPr>
      </p:pic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3</a:t>
            </a:fld>
            <a:endParaRPr lang="sk-SK"/>
          </a:p>
        </p:txBody>
      </p:sp>
      <p:pic>
        <p:nvPicPr>
          <p:cNvPr id="7" name="Obrázo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147212"/>
            <a:ext cx="5760720" cy="5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1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lvl="0" algn="l"/>
            <a:r>
              <a:rPr lang="sk-SK" sz="1600" dirty="0"/>
              <a:t>3. Vpravo dolu kliknúť na „vytvoriť zostavu </a:t>
            </a:r>
            <a:r>
              <a:rPr lang="sk-SK" sz="1600" dirty="0" err="1"/>
              <a:t>excel</a:t>
            </a:r>
            <a:r>
              <a:rPr lang="sk-SK" sz="1600" dirty="0" smtClean="0"/>
              <a:t>“ –  chvíľku čakať </a:t>
            </a:r>
            <a:r>
              <a:rPr lang="sk-SK" sz="1600" smtClean="0"/>
              <a:t>na generovanie </a:t>
            </a:r>
            <a:r>
              <a:rPr lang="sk-SK" sz="1600" dirty="0" smtClean="0"/>
              <a:t>zostavy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10" name="Zástupný symbol obsah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4</a:t>
            </a:fld>
            <a:endParaRPr lang="sk-SK"/>
          </a:p>
        </p:txBody>
      </p:sp>
      <p:pic>
        <p:nvPicPr>
          <p:cNvPr id="4" name="Obrázok 3"/>
          <p:cNvPicPr/>
          <p:nvPr/>
        </p:nvPicPr>
        <p:blipFill>
          <a:blip r:embed="rId2"/>
          <a:stretch>
            <a:fillRect/>
          </a:stretch>
        </p:blipFill>
        <p:spPr>
          <a:xfrm>
            <a:off x="584517" y="764705"/>
            <a:ext cx="7974965" cy="4968552"/>
          </a:xfrm>
          <a:prstGeom prst="rect">
            <a:avLst/>
          </a:prstGeom>
        </p:spPr>
      </p:pic>
      <p:pic>
        <p:nvPicPr>
          <p:cNvPr id="8" name="Obrázo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147212"/>
            <a:ext cx="5760720" cy="5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40" y="260648"/>
            <a:ext cx="8229600" cy="850106"/>
          </a:xfrm>
        </p:spPr>
        <p:txBody>
          <a:bodyPr>
            <a:normAutofit fontScale="90000"/>
          </a:bodyPr>
          <a:lstStyle/>
          <a:p>
            <a:pPr lvl="0" algn="l"/>
            <a:r>
              <a:rPr lang="sk-SK" sz="1600" dirty="0" smtClean="0"/>
              <a:t/>
            </a:r>
            <a:br>
              <a:rPr lang="sk-SK" sz="1600" dirty="0" smtClean="0"/>
            </a:br>
            <a:r>
              <a:rPr lang="sk-SK" sz="1600" dirty="0" smtClean="0"/>
              <a:t>4</a:t>
            </a:r>
            <a:r>
              <a:rPr lang="sk-SK" sz="1600" dirty="0"/>
              <a:t>. Stlačiť OK a čakať na vygenerovanie dochádzky do </a:t>
            </a:r>
            <a:r>
              <a:rPr lang="sk-SK" sz="1600" dirty="0" err="1"/>
              <a:t>excel</a:t>
            </a:r>
            <a:r>
              <a:rPr lang="sk-SK" sz="1600" dirty="0"/>
              <a:t>, následne v hárku skopírovať stĺpce C19 </a:t>
            </a:r>
            <a:r>
              <a:rPr lang="sk-SK" sz="1600" dirty="0" smtClean="0"/>
              <a:t>(deň) </a:t>
            </a:r>
            <a:r>
              <a:rPr lang="sk-SK" sz="1600" dirty="0" smtClean="0"/>
              <a:t>až </a:t>
            </a:r>
            <a:r>
              <a:rPr lang="sk-SK" sz="1600" dirty="0" smtClean="0"/>
              <a:t>I49 (odchod) </a:t>
            </a:r>
            <a:r>
              <a:rPr lang="sk-SK" sz="1600" dirty="0"/>
              <a:t>a vložiť do dokumentu „PV a KV UPR“ hárok „VEMA“ do vyznačenej bunky s </a:t>
            </a:r>
            <a:r>
              <a:rPr lang="sk-SK" sz="1600" dirty="0" smtClean="0"/>
              <a:t>komentárom. V prípade výkonu práce „doma“ (</a:t>
            </a:r>
            <a:r>
              <a:rPr lang="sk-SK" sz="1600" dirty="0" err="1" smtClean="0"/>
              <a:t>home</a:t>
            </a:r>
            <a:r>
              <a:rPr lang="sk-SK" sz="1600" dirty="0" smtClean="0"/>
              <a:t> </a:t>
            </a:r>
            <a:r>
              <a:rPr lang="sk-SK" sz="1600" dirty="0" err="1" smtClean="0"/>
              <a:t>office</a:t>
            </a:r>
            <a:r>
              <a:rPr lang="sk-SK" sz="1600" dirty="0" smtClean="0"/>
              <a:t>) je potrebné manuálne doplniť čas práce „doma</a:t>
            </a:r>
            <a:r>
              <a:rPr lang="sk-SK" sz="1600" dirty="0" smtClean="0"/>
              <a:t>“ . </a:t>
            </a:r>
            <a:r>
              <a:rPr lang="sk-SK" sz="1600" dirty="0" smtClean="0">
                <a:solidFill>
                  <a:srgbClr val="FF0000"/>
                </a:solidFill>
              </a:rPr>
              <a:t>V prípade, že Vám </a:t>
            </a:r>
            <a:r>
              <a:rPr lang="sk-SK" sz="1600" dirty="0" err="1" smtClean="0">
                <a:solidFill>
                  <a:srgbClr val="FF0000"/>
                </a:solidFill>
              </a:rPr>
              <a:t>excel</a:t>
            </a:r>
            <a:r>
              <a:rPr lang="sk-SK" sz="1600" dirty="0" smtClean="0">
                <a:solidFill>
                  <a:srgbClr val="FF0000"/>
                </a:solidFill>
              </a:rPr>
              <a:t> generuje len číselné značenie – kopírujte stĺpec 3/riadok 19 až stĺpec 9/ riadok 49</a:t>
            </a:r>
            <a:r>
              <a:rPr lang="sk-SK" dirty="0">
                <a:solidFill>
                  <a:srgbClr val="FF0000"/>
                </a:solidFill>
              </a:rPr>
              <a:t/>
            </a:r>
            <a:br>
              <a:rPr lang="sk-SK" dirty="0">
                <a:solidFill>
                  <a:srgbClr val="FF0000"/>
                </a:solidFill>
              </a:rPr>
            </a:b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5" name="Zástupný symbol obsahu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62" y="1052736"/>
            <a:ext cx="8046156" cy="4752528"/>
          </a:xfrm>
          <a:prstGeom prst="rect">
            <a:avLst/>
          </a:prstGeom>
        </p:spPr>
      </p:pic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5</a:t>
            </a:fld>
            <a:endParaRPr lang="sk-SK"/>
          </a:p>
        </p:txBody>
      </p:sp>
      <p:pic>
        <p:nvPicPr>
          <p:cNvPr id="7" name="Obrázo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147212"/>
            <a:ext cx="5760720" cy="5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8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1400" dirty="0"/>
              <a:t>5. Čakať na „</a:t>
            </a:r>
            <a:r>
              <a:rPr lang="sk-SK" sz="1400" dirty="0" err="1"/>
              <a:t>prevzorcovanie</a:t>
            </a:r>
            <a:r>
              <a:rPr lang="sk-SK" sz="1400" dirty="0"/>
              <a:t>“ dochádzky s ostatnými hárkami dokumentu (kumulatívny výkaz) ...HOTOVO </a:t>
            </a:r>
            <a:r>
              <a:rPr lang="sk-SK" sz="1400" dirty="0">
                <a:sym typeface="Wingdings" panose="05000000000000000000" pitchFamily="2" charset="2"/>
              </a:rPr>
              <a:t></a:t>
            </a:r>
            <a:endParaRPr lang="sk-SK" sz="1400" dirty="0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6</a:t>
            </a:fld>
            <a:endParaRPr lang="sk-SK"/>
          </a:p>
        </p:txBody>
      </p:sp>
      <p:pic>
        <p:nvPicPr>
          <p:cNvPr id="5" name="Obrázo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147212"/>
            <a:ext cx="5760720" cy="594156"/>
          </a:xfrm>
          <a:prstGeom prst="rect">
            <a:avLst/>
          </a:prstGeo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196752"/>
            <a:ext cx="8046156" cy="492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30309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87</Words>
  <Application>Microsoft Office PowerPoint</Application>
  <PresentationFormat>Prezentácia na obrazovke (4:3)</PresentationFormat>
  <Paragraphs>14</Paragraphs>
  <Slides>6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Motív Office</vt:lpstr>
      <vt:lpstr>Práca v systéme VEMA – generovanie excel dochádzky do kumulatívneho výkazu</vt:lpstr>
      <vt:lpstr>1. V systéme VEMA kliknúť na „Výkaz dochádzky S01“</vt:lpstr>
      <vt:lpstr>2. Čakať na vygenerovanie grafickej makety – v časti „výber obdobia“ je potrebné upraviť mesiac (v tvare napr. 09.20), za ktorý si generujete excel dochádzku </vt:lpstr>
      <vt:lpstr>3. Vpravo dolu kliknúť na „vytvoriť zostavu excel“ –  chvíľku čakať na generovanie zostavy </vt:lpstr>
      <vt:lpstr> 4. Stlačiť OK a čakať na vygenerovanie dochádzky do excel, následne v hárku skopírovať stĺpce C19 (deň) až I49 (odchod) a vložiť do dokumentu „PV a KV UPR“ hárok „VEMA“ do vyznačenej bunky s komentárom. V prípade výkonu práce „doma“ (home office) je potrebné manuálne doplniť čas práce „doma“ . V prípade, že Vám excel generuje len číselné značenie – kopírujte stĺpec 3/riadok 19 až stĺpec 9/ riadok 49 </vt:lpstr>
      <vt:lpstr>5. Čakať na „prevzorcovanie“ dochádzky s ostatnými hárkami dokumentu (kumulatívny výkaz) ...HOTOVO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Práca v systéme VEMA</dc:title>
  <dc:creator>Saksova</dc:creator>
  <cp:lastModifiedBy>Saksova</cp:lastModifiedBy>
  <cp:revision>25</cp:revision>
  <dcterms:created xsi:type="dcterms:W3CDTF">2020-10-22T12:05:22Z</dcterms:created>
  <dcterms:modified xsi:type="dcterms:W3CDTF">2020-11-04T15:21:52Z</dcterms:modified>
</cp:coreProperties>
</file>