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87" r:id="rId3"/>
    <p:sldId id="256" r:id="rId4"/>
    <p:sldId id="258" r:id="rId5"/>
    <p:sldId id="282" r:id="rId6"/>
    <p:sldId id="283" r:id="rId7"/>
    <p:sldId id="284" r:id="rId8"/>
    <p:sldId id="285" r:id="rId9"/>
    <p:sldId id="288" r:id="rId10"/>
    <p:sldId id="276" r:id="rId11"/>
    <p:sldId id="278" r:id="rId12"/>
    <p:sldId id="260" r:id="rId13"/>
    <p:sldId id="277" r:id="rId14"/>
    <p:sldId id="279" r:id="rId15"/>
    <p:sldId id="280" r:id="rId16"/>
    <p:sldId id="265" r:id="rId17"/>
    <p:sldId id="263" r:id="rId18"/>
    <p:sldId id="274" r:id="rId19"/>
    <p:sldId id="275" r:id="rId20"/>
    <p:sldId id="267" r:id="rId21"/>
    <p:sldId id="273" r:id="rId22"/>
    <p:sldId id="272" r:id="rId23"/>
    <p:sldId id="262" r:id="rId24"/>
    <p:sldId id="271" r:id="rId25"/>
    <p:sldId id="269" r:id="rId26"/>
    <p:sldId id="270" r:id="rId27"/>
    <p:sldId id="264" r:id="rId28"/>
    <p:sldId id="268" r:id="rId29"/>
    <p:sldId id="266" r:id="rId30"/>
    <p:sldId id="318" r:id="rId31"/>
    <p:sldId id="316" r:id="rId32"/>
    <p:sldId id="309" r:id="rId33"/>
    <p:sldId id="303" r:id="rId34"/>
    <p:sldId id="317" r:id="rId35"/>
    <p:sldId id="299" r:id="rId36"/>
    <p:sldId id="300" r:id="rId37"/>
    <p:sldId id="307" r:id="rId38"/>
    <p:sldId id="305" r:id="rId39"/>
    <p:sldId id="314" r:id="rId40"/>
    <p:sldId id="315" r:id="rId41"/>
    <p:sldId id="308" r:id="rId42"/>
    <p:sldId id="313" r:id="rId43"/>
    <p:sldId id="301" r:id="rId44"/>
    <p:sldId id="304" r:id="rId45"/>
    <p:sldId id="312" r:id="rId46"/>
    <p:sldId id="311" r:id="rId47"/>
    <p:sldId id="310" r:id="rId48"/>
    <p:sldId id="319" r:id="rId49"/>
    <p:sldId id="306" r:id="rId50"/>
    <p:sldId id="302" r:id="rId51"/>
    <p:sldId id="320" r:id="rId52"/>
    <p:sldId id="365" r:id="rId53"/>
    <p:sldId id="364" r:id="rId54"/>
    <p:sldId id="341" r:id="rId55"/>
    <p:sldId id="342" r:id="rId56"/>
    <p:sldId id="343" r:id="rId57"/>
    <p:sldId id="366" r:id="rId58"/>
    <p:sldId id="367" r:id="rId59"/>
    <p:sldId id="368" r:id="rId60"/>
    <p:sldId id="369" r:id="rId61"/>
    <p:sldId id="370" r:id="rId62"/>
    <p:sldId id="371" r:id="rId63"/>
    <p:sldId id="372" r:id="rId64"/>
    <p:sldId id="373" r:id="rId65"/>
    <p:sldId id="374" r:id="rId66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AECA"/>
    <a:srgbClr val="8F90BB"/>
    <a:srgbClr val="1209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23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1AB4A-595E-4579-80E0-EB466B1EEA30}" type="datetimeFigureOut">
              <a:rPr lang="sk-SK" smtClean="0"/>
              <a:t>24. 3. 2020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D78B5-C6A4-4847-A163-58C9551A45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10734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1AB4A-595E-4579-80E0-EB466B1EEA30}" type="datetimeFigureOut">
              <a:rPr lang="sk-SK" smtClean="0"/>
              <a:t>24. 3. 2020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D78B5-C6A4-4847-A163-58C9551A45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74897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1AB4A-595E-4579-80E0-EB466B1EEA30}" type="datetimeFigureOut">
              <a:rPr lang="sk-SK" smtClean="0"/>
              <a:t>24. 3. 2020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D78B5-C6A4-4847-A163-58C9551A45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62017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1AB4A-595E-4579-80E0-EB466B1EEA30}" type="datetimeFigureOut">
              <a:rPr lang="sk-SK" smtClean="0"/>
              <a:t>24. 3. 2020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D78B5-C6A4-4847-A163-58C9551A45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27487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1AB4A-595E-4579-80E0-EB466B1EEA30}" type="datetimeFigureOut">
              <a:rPr lang="sk-SK" smtClean="0"/>
              <a:t>24. 3. 2020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D78B5-C6A4-4847-A163-58C9551A45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25868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1AB4A-595E-4579-80E0-EB466B1EEA30}" type="datetimeFigureOut">
              <a:rPr lang="sk-SK" smtClean="0"/>
              <a:t>24. 3. 2020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D78B5-C6A4-4847-A163-58C9551A45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02351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1AB4A-595E-4579-80E0-EB466B1EEA30}" type="datetimeFigureOut">
              <a:rPr lang="sk-SK" smtClean="0"/>
              <a:t>24. 3. 2020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D78B5-C6A4-4847-A163-58C9551A45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4608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1AB4A-595E-4579-80E0-EB466B1EEA30}" type="datetimeFigureOut">
              <a:rPr lang="sk-SK" smtClean="0"/>
              <a:t>24. 3. 2020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D78B5-C6A4-4847-A163-58C9551A45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0167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1AB4A-595E-4579-80E0-EB466B1EEA30}" type="datetimeFigureOut">
              <a:rPr lang="sk-SK" smtClean="0"/>
              <a:t>24. 3. 2020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D78B5-C6A4-4847-A163-58C9551A45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50644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1AB4A-595E-4579-80E0-EB466B1EEA30}" type="datetimeFigureOut">
              <a:rPr lang="sk-SK" smtClean="0"/>
              <a:t>24. 3. 2020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D78B5-C6A4-4847-A163-58C9551A45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87249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1AB4A-595E-4579-80E0-EB466B1EEA30}" type="datetimeFigureOut">
              <a:rPr lang="sk-SK" smtClean="0"/>
              <a:t>24. 3. 2020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D78B5-C6A4-4847-A163-58C9551A45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24054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1AB4A-595E-4579-80E0-EB466B1EEA30}" type="datetimeFigureOut">
              <a:rPr lang="sk-SK" smtClean="0"/>
              <a:t>24. 3. 2020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D78B5-C6A4-4847-A163-58C9551A45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65356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U3kKCVGP6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hyperlink" Target="https://www.youtube.com/watch?v=HxOBFdcPqbE" TargetMode="Externa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21.xml"/><Relationship Id="rId18" Type="http://schemas.openxmlformats.org/officeDocument/2006/relationships/slide" Target="slide26.xml"/><Relationship Id="rId26" Type="http://schemas.openxmlformats.org/officeDocument/2006/relationships/slide" Target="slide34.xml"/><Relationship Id="rId39" Type="http://schemas.openxmlformats.org/officeDocument/2006/relationships/slide" Target="slide49.xml"/><Relationship Id="rId3" Type="http://schemas.openxmlformats.org/officeDocument/2006/relationships/slide" Target="slide11.xml"/><Relationship Id="rId21" Type="http://schemas.openxmlformats.org/officeDocument/2006/relationships/slide" Target="slide29.xml"/><Relationship Id="rId34" Type="http://schemas.openxmlformats.org/officeDocument/2006/relationships/slide" Target="slide42.xml"/><Relationship Id="rId7" Type="http://schemas.openxmlformats.org/officeDocument/2006/relationships/slide" Target="slide15.xml"/><Relationship Id="rId12" Type="http://schemas.openxmlformats.org/officeDocument/2006/relationships/slide" Target="slide20.xml"/><Relationship Id="rId17" Type="http://schemas.openxmlformats.org/officeDocument/2006/relationships/slide" Target="slide25.xml"/><Relationship Id="rId25" Type="http://schemas.openxmlformats.org/officeDocument/2006/relationships/slide" Target="slide33.xml"/><Relationship Id="rId33" Type="http://schemas.openxmlformats.org/officeDocument/2006/relationships/slide" Target="slide41.xml"/><Relationship Id="rId38" Type="http://schemas.openxmlformats.org/officeDocument/2006/relationships/slide" Target="slide47.xml"/><Relationship Id="rId2" Type="http://schemas.openxmlformats.org/officeDocument/2006/relationships/slide" Target="slide10.xml"/><Relationship Id="rId16" Type="http://schemas.openxmlformats.org/officeDocument/2006/relationships/slide" Target="slide24.xml"/><Relationship Id="rId20" Type="http://schemas.openxmlformats.org/officeDocument/2006/relationships/slide" Target="slide28.xml"/><Relationship Id="rId29" Type="http://schemas.openxmlformats.org/officeDocument/2006/relationships/slide" Target="slide37.xml"/><Relationship Id="rId41" Type="http://schemas.openxmlformats.org/officeDocument/2006/relationships/slide" Target="slide9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4.xml"/><Relationship Id="rId11" Type="http://schemas.openxmlformats.org/officeDocument/2006/relationships/slide" Target="slide19.xml"/><Relationship Id="rId24" Type="http://schemas.openxmlformats.org/officeDocument/2006/relationships/slide" Target="slide32.xml"/><Relationship Id="rId32" Type="http://schemas.openxmlformats.org/officeDocument/2006/relationships/slide" Target="slide40.xml"/><Relationship Id="rId37" Type="http://schemas.openxmlformats.org/officeDocument/2006/relationships/slide" Target="slide45.xml"/><Relationship Id="rId40" Type="http://schemas.openxmlformats.org/officeDocument/2006/relationships/slide" Target="slide50.xml"/><Relationship Id="rId5" Type="http://schemas.openxmlformats.org/officeDocument/2006/relationships/slide" Target="slide13.xml"/><Relationship Id="rId15" Type="http://schemas.openxmlformats.org/officeDocument/2006/relationships/slide" Target="slide23.xml"/><Relationship Id="rId23" Type="http://schemas.openxmlformats.org/officeDocument/2006/relationships/image" Target="../media/image19.png"/><Relationship Id="rId28" Type="http://schemas.openxmlformats.org/officeDocument/2006/relationships/slide" Target="slide36.xml"/><Relationship Id="rId36" Type="http://schemas.openxmlformats.org/officeDocument/2006/relationships/slide" Target="slide44.xml"/><Relationship Id="rId10" Type="http://schemas.openxmlformats.org/officeDocument/2006/relationships/slide" Target="slide18.xml"/><Relationship Id="rId19" Type="http://schemas.openxmlformats.org/officeDocument/2006/relationships/slide" Target="slide27.xml"/><Relationship Id="rId31" Type="http://schemas.openxmlformats.org/officeDocument/2006/relationships/slide" Target="slide39.xml"/><Relationship Id="rId4" Type="http://schemas.openxmlformats.org/officeDocument/2006/relationships/slide" Target="slide12.xml"/><Relationship Id="rId9" Type="http://schemas.openxmlformats.org/officeDocument/2006/relationships/slide" Target="slide17.xml"/><Relationship Id="rId14" Type="http://schemas.openxmlformats.org/officeDocument/2006/relationships/slide" Target="slide22.xml"/><Relationship Id="rId22" Type="http://schemas.openxmlformats.org/officeDocument/2006/relationships/slide" Target="slide31.xml"/><Relationship Id="rId27" Type="http://schemas.openxmlformats.org/officeDocument/2006/relationships/slide" Target="slide35.xml"/><Relationship Id="rId30" Type="http://schemas.openxmlformats.org/officeDocument/2006/relationships/slide" Target="slide38.xml"/><Relationship Id="rId35" Type="http://schemas.openxmlformats.org/officeDocument/2006/relationships/slide" Target="slide4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22.xml"/><Relationship Id="rId18" Type="http://schemas.openxmlformats.org/officeDocument/2006/relationships/slide" Target="slide27.xml"/><Relationship Id="rId26" Type="http://schemas.openxmlformats.org/officeDocument/2006/relationships/slide" Target="slide35.xml"/><Relationship Id="rId39" Type="http://schemas.openxmlformats.org/officeDocument/2006/relationships/slide" Target="slide50.xml"/><Relationship Id="rId3" Type="http://schemas.openxmlformats.org/officeDocument/2006/relationships/slide" Target="slide11.xml"/><Relationship Id="rId21" Type="http://schemas.openxmlformats.org/officeDocument/2006/relationships/slide" Target="slide31.xml"/><Relationship Id="rId34" Type="http://schemas.openxmlformats.org/officeDocument/2006/relationships/slide" Target="slide43.xml"/><Relationship Id="rId7" Type="http://schemas.openxmlformats.org/officeDocument/2006/relationships/slide" Target="slide16.xml"/><Relationship Id="rId12" Type="http://schemas.openxmlformats.org/officeDocument/2006/relationships/slide" Target="slide21.xml"/><Relationship Id="rId17" Type="http://schemas.openxmlformats.org/officeDocument/2006/relationships/slide" Target="slide26.xml"/><Relationship Id="rId25" Type="http://schemas.openxmlformats.org/officeDocument/2006/relationships/slide" Target="slide34.xml"/><Relationship Id="rId33" Type="http://schemas.openxmlformats.org/officeDocument/2006/relationships/slide" Target="slide42.xml"/><Relationship Id="rId38" Type="http://schemas.openxmlformats.org/officeDocument/2006/relationships/slide" Target="slide49.xml"/><Relationship Id="rId2" Type="http://schemas.openxmlformats.org/officeDocument/2006/relationships/slide" Target="slide10.xml"/><Relationship Id="rId16" Type="http://schemas.openxmlformats.org/officeDocument/2006/relationships/slide" Target="slide25.xml"/><Relationship Id="rId20" Type="http://schemas.openxmlformats.org/officeDocument/2006/relationships/slide" Target="slide29.xml"/><Relationship Id="rId29" Type="http://schemas.openxmlformats.org/officeDocument/2006/relationships/slide" Target="slide38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5.xml"/><Relationship Id="rId11" Type="http://schemas.openxmlformats.org/officeDocument/2006/relationships/slide" Target="slide20.xml"/><Relationship Id="rId24" Type="http://schemas.openxmlformats.org/officeDocument/2006/relationships/slide" Target="slide33.xml"/><Relationship Id="rId32" Type="http://schemas.openxmlformats.org/officeDocument/2006/relationships/slide" Target="slide41.xml"/><Relationship Id="rId37" Type="http://schemas.openxmlformats.org/officeDocument/2006/relationships/slide" Target="slide47.xml"/><Relationship Id="rId40" Type="http://schemas.openxmlformats.org/officeDocument/2006/relationships/slide" Target="slide9.xml"/><Relationship Id="rId5" Type="http://schemas.openxmlformats.org/officeDocument/2006/relationships/slide" Target="slide14.xml"/><Relationship Id="rId15" Type="http://schemas.openxmlformats.org/officeDocument/2006/relationships/slide" Target="slide24.xml"/><Relationship Id="rId23" Type="http://schemas.openxmlformats.org/officeDocument/2006/relationships/slide" Target="slide32.xml"/><Relationship Id="rId28" Type="http://schemas.openxmlformats.org/officeDocument/2006/relationships/slide" Target="slide37.xml"/><Relationship Id="rId36" Type="http://schemas.openxmlformats.org/officeDocument/2006/relationships/slide" Target="slide45.xml"/><Relationship Id="rId10" Type="http://schemas.openxmlformats.org/officeDocument/2006/relationships/slide" Target="slide19.xml"/><Relationship Id="rId19" Type="http://schemas.openxmlformats.org/officeDocument/2006/relationships/slide" Target="slide28.xml"/><Relationship Id="rId31" Type="http://schemas.openxmlformats.org/officeDocument/2006/relationships/slide" Target="slide40.xml"/><Relationship Id="rId4" Type="http://schemas.openxmlformats.org/officeDocument/2006/relationships/slide" Target="slide13.xml"/><Relationship Id="rId9" Type="http://schemas.openxmlformats.org/officeDocument/2006/relationships/slide" Target="slide18.xml"/><Relationship Id="rId14" Type="http://schemas.openxmlformats.org/officeDocument/2006/relationships/slide" Target="slide23.xml"/><Relationship Id="rId22" Type="http://schemas.openxmlformats.org/officeDocument/2006/relationships/image" Target="../media/image19.png"/><Relationship Id="rId27" Type="http://schemas.openxmlformats.org/officeDocument/2006/relationships/slide" Target="slide36.xml"/><Relationship Id="rId30" Type="http://schemas.openxmlformats.org/officeDocument/2006/relationships/slide" Target="slide39.xml"/><Relationship Id="rId35" Type="http://schemas.openxmlformats.org/officeDocument/2006/relationships/slide" Target="slide44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22.xml"/><Relationship Id="rId18" Type="http://schemas.openxmlformats.org/officeDocument/2006/relationships/slide" Target="slide27.xml"/><Relationship Id="rId26" Type="http://schemas.openxmlformats.org/officeDocument/2006/relationships/slide" Target="slide35.xml"/><Relationship Id="rId39" Type="http://schemas.openxmlformats.org/officeDocument/2006/relationships/slide" Target="slide50.xml"/><Relationship Id="rId3" Type="http://schemas.openxmlformats.org/officeDocument/2006/relationships/slide" Target="slide12.xml"/><Relationship Id="rId21" Type="http://schemas.openxmlformats.org/officeDocument/2006/relationships/slide" Target="slide31.xml"/><Relationship Id="rId34" Type="http://schemas.openxmlformats.org/officeDocument/2006/relationships/slide" Target="slide43.xml"/><Relationship Id="rId7" Type="http://schemas.openxmlformats.org/officeDocument/2006/relationships/slide" Target="slide16.xml"/><Relationship Id="rId12" Type="http://schemas.openxmlformats.org/officeDocument/2006/relationships/slide" Target="slide21.xml"/><Relationship Id="rId17" Type="http://schemas.openxmlformats.org/officeDocument/2006/relationships/slide" Target="slide26.xml"/><Relationship Id="rId25" Type="http://schemas.openxmlformats.org/officeDocument/2006/relationships/slide" Target="slide34.xml"/><Relationship Id="rId33" Type="http://schemas.openxmlformats.org/officeDocument/2006/relationships/slide" Target="slide42.xml"/><Relationship Id="rId38" Type="http://schemas.openxmlformats.org/officeDocument/2006/relationships/slide" Target="slide49.xml"/><Relationship Id="rId2" Type="http://schemas.openxmlformats.org/officeDocument/2006/relationships/slide" Target="slide10.xml"/><Relationship Id="rId16" Type="http://schemas.openxmlformats.org/officeDocument/2006/relationships/slide" Target="slide25.xml"/><Relationship Id="rId20" Type="http://schemas.openxmlformats.org/officeDocument/2006/relationships/slide" Target="slide29.xml"/><Relationship Id="rId29" Type="http://schemas.openxmlformats.org/officeDocument/2006/relationships/slide" Target="slide38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5.xml"/><Relationship Id="rId11" Type="http://schemas.openxmlformats.org/officeDocument/2006/relationships/slide" Target="slide20.xml"/><Relationship Id="rId24" Type="http://schemas.openxmlformats.org/officeDocument/2006/relationships/slide" Target="slide33.xml"/><Relationship Id="rId32" Type="http://schemas.openxmlformats.org/officeDocument/2006/relationships/slide" Target="slide41.xml"/><Relationship Id="rId37" Type="http://schemas.openxmlformats.org/officeDocument/2006/relationships/slide" Target="slide47.xml"/><Relationship Id="rId40" Type="http://schemas.openxmlformats.org/officeDocument/2006/relationships/slide" Target="slide9.xml"/><Relationship Id="rId5" Type="http://schemas.openxmlformats.org/officeDocument/2006/relationships/slide" Target="slide14.xml"/><Relationship Id="rId15" Type="http://schemas.openxmlformats.org/officeDocument/2006/relationships/slide" Target="slide24.xml"/><Relationship Id="rId23" Type="http://schemas.openxmlformats.org/officeDocument/2006/relationships/slide" Target="slide32.xml"/><Relationship Id="rId28" Type="http://schemas.openxmlformats.org/officeDocument/2006/relationships/slide" Target="slide37.xml"/><Relationship Id="rId36" Type="http://schemas.openxmlformats.org/officeDocument/2006/relationships/slide" Target="slide45.xml"/><Relationship Id="rId10" Type="http://schemas.openxmlformats.org/officeDocument/2006/relationships/slide" Target="slide19.xml"/><Relationship Id="rId19" Type="http://schemas.openxmlformats.org/officeDocument/2006/relationships/slide" Target="slide28.xml"/><Relationship Id="rId31" Type="http://schemas.openxmlformats.org/officeDocument/2006/relationships/slide" Target="slide40.xml"/><Relationship Id="rId4" Type="http://schemas.openxmlformats.org/officeDocument/2006/relationships/slide" Target="slide13.xml"/><Relationship Id="rId9" Type="http://schemas.openxmlformats.org/officeDocument/2006/relationships/slide" Target="slide18.xml"/><Relationship Id="rId14" Type="http://schemas.openxmlformats.org/officeDocument/2006/relationships/slide" Target="slide23.xml"/><Relationship Id="rId22" Type="http://schemas.openxmlformats.org/officeDocument/2006/relationships/image" Target="../media/image19.png"/><Relationship Id="rId27" Type="http://schemas.openxmlformats.org/officeDocument/2006/relationships/slide" Target="slide36.xml"/><Relationship Id="rId30" Type="http://schemas.openxmlformats.org/officeDocument/2006/relationships/slide" Target="slide39.xml"/><Relationship Id="rId35" Type="http://schemas.openxmlformats.org/officeDocument/2006/relationships/slide" Target="slide4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21.xml"/><Relationship Id="rId18" Type="http://schemas.openxmlformats.org/officeDocument/2006/relationships/slide" Target="slide26.xml"/><Relationship Id="rId26" Type="http://schemas.openxmlformats.org/officeDocument/2006/relationships/slide" Target="slide34.xml"/><Relationship Id="rId39" Type="http://schemas.openxmlformats.org/officeDocument/2006/relationships/slide" Target="slide49.xml"/><Relationship Id="rId3" Type="http://schemas.openxmlformats.org/officeDocument/2006/relationships/slide" Target="slide11.xml"/><Relationship Id="rId21" Type="http://schemas.openxmlformats.org/officeDocument/2006/relationships/slide" Target="slide29.xml"/><Relationship Id="rId34" Type="http://schemas.openxmlformats.org/officeDocument/2006/relationships/slide" Target="slide42.xml"/><Relationship Id="rId7" Type="http://schemas.openxmlformats.org/officeDocument/2006/relationships/slide" Target="slide15.xml"/><Relationship Id="rId12" Type="http://schemas.openxmlformats.org/officeDocument/2006/relationships/slide" Target="slide20.xml"/><Relationship Id="rId17" Type="http://schemas.openxmlformats.org/officeDocument/2006/relationships/slide" Target="slide25.xml"/><Relationship Id="rId25" Type="http://schemas.openxmlformats.org/officeDocument/2006/relationships/slide" Target="slide33.xml"/><Relationship Id="rId33" Type="http://schemas.openxmlformats.org/officeDocument/2006/relationships/slide" Target="slide41.xml"/><Relationship Id="rId38" Type="http://schemas.openxmlformats.org/officeDocument/2006/relationships/slide" Target="slide47.xml"/><Relationship Id="rId2" Type="http://schemas.openxmlformats.org/officeDocument/2006/relationships/slide" Target="slide10.xml"/><Relationship Id="rId16" Type="http://schemas.openxmlformats.org/officeDocument/2006/relationships/slide" Target="slide24.xml"/><Relationship Id="rId20" Type="http://schemas.openxmlformats.org/officeDocument/2006/relationships/slide" Target="slide28.xml"/><Relationship Id="rId29" Type="http://schemas.openxmlformats.org/officeDocument/2006/relationships/slide" Target="slide37.xml"/><Relationship Id="rId41" Type="http://schemas.openxmlformats.org/officeDocument/2006/relationships/slide" Target="slide9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4.xml"/><Relationship Id="rId11" Type="http://schemas.openxmlformats.org/officeDocument/2006/relationships/slide" Target="slide19.xml"/><Relationship Id="rId24" Type="http://schemas.openxmlformats.org/officeDocument/2006/relationships/slide" Target="slide32.xml"/><Relationship Id="rId32" Type="http://schemas.openxmlformats.org/officeDocument/2006/relationships/slide" Target="slide40.xml"/><Relationship Id="rId37" Type="http://schemas.openxmlformats.org/officeDocument/2006/relationships/slide" Target="slide45.xml"/><Relationship Id="rId40" Type="http://schemas.openxmlformats.org/officeDocument/2006/relationships/slide" Target="slide50.xml"/><Relationship Id="rId5" Type="http://schemas.openxmlformats.org/officeDocument/2006/relationships/slide" Target="slide13.xml"/><Relationship Id="rId15" Type="http://schemas.openxmlformats.org/officeDocument/2006/relationships/slide" Target="slide23.xml"/><Relationship Id="rId23" Type="http://schemas.openxmlformats.org/officeDocument/2006/relationships/image" Target="../media/image19.png"/><Relationship Id="rId28" Type="http://schemas.openxmlformats.org/officeDocument/2006/relationships/slide" Target="slide36.xml"/><Relationship Id="rId36" Type="http://schemas.openxmlformats.org/officeDocument/2006/relationships/slide" Target="slide44.xml"/><Relationship Id="rId10" Type="http://schemas.openxmlformats.org/officeDocument/2006/relationships/slide" Target="slide18.xml"/><Relationship Id="rId19" Type="http://schemas.openxmlformats.org/officeDocument/2006/relationships/slide" Target="slide27.xml"/><Relationship Id="rId31" Type="http://schemas.openxmlformats.org/officeDocument/2006/relationships/slide" Target="slide39.xml"/><Relationship Id="rId4" Type="http://schemas.openxmlformats.org/officeDocument/2006/relationships/slide" Target="slide12.xml"/><Relationship Id="rId9" Type="http://schemas.openxmlformats.org/officeDocument/2006/relationships/slide" Target="slide17.xml"/><Relationship Id="rId14" Type="http://schemas.openxmlformats.org/officeDocument/2006/relationships/slide" Target="slide22.xml"/><Relationship Id="rId22" Type="http://schemas.openxmlformats.org/officeDocument/2006/relationships/slide" Target="slide31.xml"/><Relationship Id="rId27" Type="http://schemas.openxmlformats.org/officeDocument/2006/relationships/slide" Target="slide35.xml"/><Relationship Id="rId30" Type="http://schemas.openxmlformats.org/officeDocument/2006/relationships/slide" Target="slide38.xml"/><Relationship Id="rId35" Type="http://schemas.openxmlformats.org/officeDocument/2006/relationships/slide" Target="slide43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21.xml"/><Relationship Id="rId18" Type="http://schemas.openxmlformats.org/officeDocument/2006/relationships/slide" Target="slide26.xml"/><Relationship Id="rId26" Type="http://schemas.openxmlformats.org/officeDocument/2006/relationships/slide" Target="slide34.xml"/><Relationship Id="rId39" Type="http://schemas.openxmlformats.org/officeDocument/2006/relationships/slide" Target="slide49.xml"/><Relationship Id="rId3" Type="http://schemas.openxmlformats.org/officeDocument/2006/relationships/slide" Target="slide11.xml"/><Relationship Id="rId21" Type="http://schemas.openxmlformats.org/officeDocument/2006/relationships/slide" Target="slide29.xml"/><Relationship Id="rId34" Type="http://schemas.openxmlformats.org/officeDocument/2006/relationships/slide" Target="slide42.xml"/><Relationship Id="rId7" Type="http://schemas.openxmlformats.org/officeDocument/2006/relationships/slide" Target="slide15.xml"/><Relationship Id="rId12" Type="http://schemas.openxmlformats.org/officeDocument/2006/relationships/slide" Target="slide20.xml"/><Relationship Id="rId17" Type="http://schemas.openxmlformats.org/officeDocument/2006/relationships/slide" Target="slide25.xml"/><Relationship Id="rId25" Type="http://schemas.openxmlformats.org/officeDocument/2006/relationships/slide" Target="slide33.xml"/><Relationship Id="rId33" Type="http://schemas.openxmlformats.org/officeDocument/2006/relationships/slide" Target="slide41.xml"/><Relationship Id="rId38" Type="http://schemas.openxmlformats.org/officeDocument/2006/relationships/slide" Target="slide47.xml"/><Relationship Id="rId2" Type="http://schemas.openxmlformats.org/officeDocument/2006/relationships/slide" Target="slide10.xml"/><Relationship Id="rId16" Type="http://schemas.openxmlformats.org/officeDocument/2006/relationships/slide" Target="slide24.xml"/><Relationship Id="rId20" Type="http://schemas.openxmlformats.org/officeDocument/2006/relationships/slide" Target="slide28.xml"/><Relationship Id="rId29" Type="http://schemas.openxmlformats.org/officeDocument/2006/relationships/slide" Target="slide37.xml"/><Relationship Id="rId41" Type="http://schemas.openxmlformats.org/officeDocument/2006/relationships/slide" Target="slide9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4.xml"/><Relationship Id="rId11" Type="http://schemas.openxmlformats.org/officeDocument/2006/relationships/slide" Target="slide19.xml"/><Relationship Id="rId24" Type="http://schemas.openxmlformats.org/officeDocument/2006/relationships/slide" Target="slide32.xml"/><Relationship Id="rId32" Type="http://schemas.openxmlformats.org/officeDocument/2006/relationships/slide" Target="slide40.xml"/><Relationship Id="rId37" Type="http://schemas.openxmlformats.org/officeDocument/2006/relationships/slide" Target="slide45.xml"/><Relationship Id="rId40" Type="http://schemas.openxmlformats.org/officeDocument/2006/relationships/slide" Target="slide50.xml"/><Relationship Id="rId5" Type="http://schemas.openxmlformats.org/officeDocument/2006/relationships/slide" Target="slide13.xml"/><Relationship Id="rId15" Type="http://schemas.openxmlformats.org/officeDocument/2006/relationships/slide" Target="slide23.xml"/><Relationship Id="rId23" Type="http://schemas.openxmlformats.org/officeDocument/2006/relationships/image" Target="../media/image19.png"/><Relationship Id="rId28" Type="http://schemas.openxmlformats.org/officeDocument/2006/relationships/slide" Target="slide36.xml"/><Relationship Id="rId36" Type="http://schemas.openxmlformats.org/officeDocument/2006/relationships/slide" Target="slide44.xml"/><Relationship Id="rId10" Type="http://schemas.openxmlformats.org/officeDocument/2006/relationships/slide" Target="slide18.xml"/><Relationship Id="rId19" Type="http://schemas.openxmlformats.org/officeDocument/2006/relationships/slide" Target="slide27.xml"/><Relationship Id="rId31" Type="http://schemas.openxmlformats.org/officeDocument/2006/relationships/slide" Target="slide39.xml"/><Relationship Id="rId4" Type="http://schemas.openxmlformats.org/officeDocument/2006/relationships/slide" Target="slide12.xml"/><Relationship Id="rId9" Type="http://schemas.openxmlformats.org/officeDocument/2006/relationships/slide" Target="slide17.xml"/><Relationship Id="rId14" Type="http://schemas.openxmlformats.org/officeDocument/2006/relationships/slide" Target="slide22.xml"/><Relationship Id="rId22" Type="http://schemas.openxmlformats.org/officeDocument/2006/relationships/slide" Target="slide31.xml"/><Relationship Id="rId27" Type="http://schemas.openxmlformats.org/officeDocument/2006/relationships/slide" Target="slide35.xml"/><Relationship Id="rId30" Type="http://schemas.openxmlformats.org/officeDocument/2006/relationships/slide" Target="slide38.xml"/><Relationship Id="rId35" Type="http://schemas.openxmlformats.org/officeDocument/2006/relationships/slide" Target="slide4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igsawplanet.com/?rc=play&amp;pid=072b379ce21b" TargetMode="External"/><Relationship Id="rId2" Type="http://schemas.openxmlformats.org/officeDocument/2006/relationships/hyperlink" Target="https://www.jigsawplanet.com/?rc=createpuzzle&amp;ret=/?rc%3Demailpuzzle%26pid%3D03fa58d15fee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jigsawplanet.com/?rc=play&amp;pid=023acbcf06f7" TargetMode="External"/><Relationship Id="rId4" Type="http://schemas.openxmlformats.org/officeDocument/2006/relationships/hyperlink" Target="https://www.jigsawplanet.com/?rc=play&amp;pid=03fa58d15fee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21.xml"/><Relationship Id="rId18" Type="http://schemas.openxmlformats.org/officeDocument/2006/relationships/slide" Target="slide27.xml"/><Relationship Id="rId26" Type="http://schemas.openxmlformats.org/officeDocument/2006/relationships/slide" Target="slide35.xml"/><Relationship Id="rId39" Type="http://schemas.openxmlformats.org/officeDocument/2006/relationships/slide" Target="slide50.xml"/><Relationship Id="rId3" Type="http://schemas.openxmlformats.org/officeDocument/2006/relationships/slide" Target="slide11.xml"/><Relationship Id="rId21" Type="http://schemas.openxmlformats.org/officeDocument/2006/relationships/slide" Target="slide31.xml"/><Relationship Id="rId34" Type="http://schemas.openxmlformats.org/officeDocument/2006/relationships/slide" Target="slide43.xml"/><Relationship Id="rId42" Type="http://schemas.openxmlformats.org/officeDocument/2006/relationships/slide" Target="slide53.xml"/><Relationship Id="rId7" Type="http://schemas.openxmlformats.org/officeDocument/2006/relationships/slide" Target="slide15.xml"/><Relationship Id="rId12" Type="http://schemas.openxmlformats.org/officeDocument/2006/relationships/slide" Target="slide20.xml"/><Relationship Id="rId17" Type="http://schemas.openxmlformats.org/officeDocument/2006/relationships/slide" Target="slide26.xml"/><Relationship Id="rId25" Type="http://schemas.openxmlformats.org/officeDocument/2006/relationships/slide" Target="slide34.xml"/><Relationship Id="rId33" Type="http://schemas.openxmlformats.org/officeDocument/2006/relationships/slide" Target="slide42.xml"/><Relationship Id="rId38" Type="http://schemas.openxmlformats.org/officeDocument/2006/relationships/slide" Target="slide49.xml"/><Relationship Id="rId2" Type="http://schemas.openxmlformats.org/officeDocument/2006/relationships/slide" Target="slide10.xml"/><Relationship Id="rId16" Type="http://schemas.openxmlformats.org/officeDocument/2006/relationships/slide" Target="slide25.xml"/><Relationship Id="rId20" Type="http://schemas.openxmlformats.org/officeDocument/2006/relationships/slide" Target="slide29.xml"/><Relationship Id="rId29" Type="http://schemas.openxmlformats.org/officeDocument/2006/relationships/slide" Target="slide38.xml"/><Relationship Id="rId41" Type="http://schemas.openxmlformats.org/officeDocument/2006/relationships/slide" Target="slide5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4.xml"/><Relationship Id="rId11" Type="http://schemas.openxmlformats.org/officeDocument/2006/relationships/slide" Target="slide19.xml"/><Relationship Id="rId24" Type="http://schemas.openxmlformats.org/officeDocument/2006/relationships/slide" Target="slide33.xml"/><Relationship Id="rId32" Type="http://schemas.openxmlformats.org/officeDocument/2006/relationships/slide" Target="slide41.xml"/><Relationship Id="rId37" Type="http://schemas.openxmlformats.org/officeDocument/2006/relationships/slide" Target="slide47.xml"/><Relationship Id="rId40" Type="http://schemas.openxmlformats.org/officeDocument/2006/relationships/slide" Target="slide56.xml"/><Relationship Id="rId5" Type="http://schemas.openxmlformats.org/officeDocument/2006/relationships/slide" Target="slide13.xml"/><Relationship Id="rId15" Type="http://schemas.openxmlformats.org/officeDocument/2006/relationships/slide" Target="slide24.xml"/><Relationship Id="rId23" Type="http://schemas.openxmlformats.org/officeDocument/2006/relationships/slide" Target="slide32.xml"/><Relationship Id="rId28" Type="http://schemas.openxmlformats.org/officeDocument/2006/relationships/slide" Target="slide37.xml"/><Relationship Id="rId36" Type="http://schemas.openxmlformats.org/officeDocument/2006/relationships/slide" Target="slide45.xml"/><Relationship Id="rId10" Type="http://schemas.openxmlformats.org/officeDocument/2006/relationships/slide" Target="slide18.xml"/><Relationship Id="rId19" Type="http://schemas.openxmlformats.org/officeDocument/2006/relationships/slide" Target="slide28.xml"/><Relationship Id="rId31" Type="http://schemas.openxmlformats.org/officeDocument/2006/relationships/slide" Target="slide40.xml"/><Relationship Id="rId44" Type="http://schemas.openxmlformats.org/officeDocument/2006/relationships/slide" Target="slide55.xml"/><Relationship Id="rId4" Type="http://schemas.openxmlformats.org/officeDocument/2006/relationships/slide" Target="slide12.xml"/><Relationship Id="rId9" Type="http://schemas.openxmlformats.org/officeDocument/2006/relationships/slide" Target="slide17.xml"/><Relationship Id="rId14" Type="http://schemas.openxmlformats.org/officeDocument/2006/relationships/slide" Target="slide23.xml"/><Relationship Id="rId22" Type="http://schemas.openxmlformats.org/officeDocument/2006/relationships/image" Target="../media/image19.png"/><Relationship Id="rId27" Type="http://schemas.openxmlformats.org/officeDocument/2006/relationships/slide" Target="slide36.xml"/><Relationship Id="rId30" Type="http://schemas.openxmlformats.org/officeDocument/2006/relationships/slide" Target="slide39.xml"/><Relationship Id="rId35" Type="http://schemas.openxmlformats.org/officeDocument/2006/relationships/slide" Target="slide44.xml"/><Relationship Id="rId43" Type="http://schemas.openxmlformats.org/officeDocument/2006/relationships/slide" Target="slide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4" r="22463"/>
          <a:stretch/>
        </p:blipFill>
        <p:spPr bwMode="auto">
          <a:xfrm>
            <a:off x="1015863" y="6037185"/>
            <a:ext cx="1278231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Bild 6" descr="Logo Foru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037185"/>
            <a:ext cx="1364288" cy="59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Bild 5" descr="http://www.westfaelisches-forum.de/mokka-logo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91207"/>
            <a:ext cx="1955261" cy="510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Bild 20" descr="Bildergebnis für Logo Erasmus+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7" t="21667" r="16888" b="20000"/>
          <a:stretch/>
        </p:blipFill>
        <p:spPr bwMode="auto">
          <a:xfrm>
            <a:off x="4910169" y="239935"/>
            <a:ext cx="1627918" cy="4780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Obrázok 13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" t="31362" r="41825" b="44710"/>
          <a:stretch/>
        </p:blipFill>
        <p:spPr bwMode="auto">
          <a:xfrm>
            <a:off x="2770371" y="6037185"/>
            <a:ext cx="2533713" cy="5624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2" descr="F:\EU_Korene-Hodnoty\Výstava\FullSizeRender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" t="5081" r="25491" b="14011"/>
          <a:stretch/>
        </p:blipFill>
        <p:spPr bwMode="auto">
          <a:xfrm>
            <a:off x="1604003" y="908721"/>
            <a:ext cx="4469252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1"/>
          <a:stretch/>
        </p:blipFill>
        <p:spPr bwMode="auto">
          <a:xfrm>
            <a:off x="5957331" y="670686"/>
            <a:ext cx="2874804" cy="5600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715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F:\GR_2019\OPC\jednorazove podujatia\Výstava biblické metafory\MPC_tlac_13022019\Metafory_MPC\solo obra╠üzky _vhodne aj na A2\S podpisom\babe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14802" r="5781" b="26164"/>
          <a:stretch/>
        </p:blipFill>
        <p:spPr bwMode="auto">
          <a:xfrm>
            <a:off x="1171691" y="-14848"/>
            <a:ext cx="6800619" cy="660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8756" r="18925" b="13135"/>
          <a:stretch/>
        </p:blipFill>
        <p:spPr bwMode="auto">
          <a:xfrm>
            <a:off x="-81886" y="648083"/>
            <a:ext cx="9225886" cy="5787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ám obrazu 2">
            <a:hlinkClick r:id="rId4" action="ppaction://hlinksldjump"/>
          </p:cNvPr>
          <p:cNvSpPr/>
          <p:nvPr/>
        </p:nvSpPr>
        <p:spPr>
          <a:xfrm>
            <a:off x="107505" y="6435312"/>
            <a:ext cx="1064186" cy="274340"/>
          </a:xfrm>
          <a:prstGeom prst="bevel">
            <a:avLst/>
          </a:prstGeom>
          <a:solidFill>
            <a:srgbClr val="96AECA"/>
          </a:solidFill>
          <a:ln>
            <a:solidFill>
              <a:srgbClr val="96AE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0842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:\GR_2019\OPC\jednorazove podujatia\Výstava biblické metafory\MPC_tlac_13022019\Metafory_MPC\solo obra╠üzky _vhodne aj na A2\S podpisom\seek and fin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18" r="3438" b="22299"/>
          <a:stretch/>
        </p:blipFill>
        <p:spPr bwMode="auto">
          <a:xfrm>
            <a:off x="0" y="637562"/>
            <a:ext cx="9143999" cy="585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2" t="20538" r="19313" b="9095"/>
          <a:stretch/>
        </p:blipFill>
        <p:spPr bwMode="auto">
          <a:xfrm>
            <a:off x="28332" y="552891"/>
            <a:ext cx="9115668" cy="589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ám obrazu 6">
            <a:hlinkClick r:id="rId4" action="ppaction://hlinksldjump"/>
          </p:cNvPr>
          <p:cNvSpPr/>
          <p:nvPr/>
        </p:nvSpPr>
        <p:spPr>
          <a:xfrm>
            <a:off x="107504" y="6452051"/>
            <a:ext cx="1064186" cy="274340"/>
          </a:xfrm>
          <a:prstGeom prst="bevel">
            <a:avLst/>
          </a:prstGeom>
          <a:solidFill>
            <a:srgbClr val="96AECA"/>
          </a:solidFill>
          <a:ln>
            <a:solidFill>
              <a:srgbClr val="96AE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079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 descr="F:\GR_2019\OPC\jednorazove podujatia\Výstava biblické metafory\MPC_tlac_13022019\Metafory_MPC\solo obra╠üzky _vhodne aj na A2\S podpisom\prayer-ne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8" b="6171"/>
          <a:stretch/>
        </p:blipFill>
        <p:spPr bwMode="auto">
          <a:xfrm>
            <a:off x="1098416" y="0"/>
            <a:ext cx="6947168" cy="68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3" name="Picture 2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9" t="19264" r="18418" b="9891"/>
          <a:stretch/>
        </p:blipFill>
        <p:spPr bwMode="auto">
          <a:xfrm>
            <a:off x="14228" y="548681"/>
            <a:ext cx="9115544" cy="592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ám obrazu 26">
            <a:hlinkClick r:id="rId4" action="ppaction://hlinksldjump"/>
          </p:cNvPr>
          <p:cNvSpPr/>
          <p:nvPr/>
        </p:nvSpPr>
        <p:spPr>
          <a:xfrm>
            <a:off x="251520" y="6452051"/>
            <a:ext cx="1064186" cy="274340"/>
          </a:xfrm>
          <a:prstGeom prst="bevel">
            <a:avLst/>
          </a:prstGeom>
          <a:solidFill>
            <a:srgbClr val="96AECA"/>
          </a:solidFill>
          <a:ln>
            <a:solidFill>
              <a:srgbClr val="96AE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4994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:\GR_2019\OPC\jednorazove podujatia\Výstava biblické metafory\MPC_tlac_13022019\Metafory_MPC\solo obra╠üzky _vhodne aj na A2\S podpisom\alter win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 t="16209" r="7188" b="19600"/>
          <a:stretch/>
        </p:blipFill>
        <p:spPr bwMode="auto">
          <a:xfrm>
            <a:off x="1062870" y="1981"/>
            <a:ext cx="7018261" cy="685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2" t="20378" r="19313" b="11323"/>
          <a:stretch/>
        </p:blipFill>
        <p:spPr bwMode="auto">
          <a:xfrm>
            <a:off x="96396" y="844409"/>
            <a:ext cx="8951208" cy="5638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ám obrazu 6">
            <a:hlinkClick r:id="rId4" action="ppaction://hlinksldjump"/>
          </p:cNvPr>
          <p:cNvSpPr/>
          <p:nvPr/>
        </p:nvSpPr>
        <p:spPr>
          <a:xfrm>
            <a:off x="96396" y="6494276"/>
            <a:ext cx="1064186" cy="274340"/>
          </a:xfrm>
          <a:prstGeom prst="bevel">
            <a:avLst/>
          </a:prstGeom>
          <a:solidFill>
            <a:srgbClr val="96AECA"/>
          </a:solidFill>
          <a:ln>
            <a:solidFill>
              <a:srgbClr val="96AE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4445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:\GR_2019\OPC\jednorazove podujatia\Výstava biblické metafory\MPC_tlac_13022019\Metafory_MPC\solo obra╠üzky _vhodne aj na A2\S podpisom\salt-pilla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798" y="66675"/>
            <a:ext cx="6724650" cy="672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2" t="19582" r="19676" b="13712"/>
          <a:stretch/>
        </p:blipFill>
        <p:spPr bwMode="auto">
          <a:xfrm>
            <a:off x="94437" y="657599"/>
            <a:ext cx="8955127" cy="5542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ám obrazu 6">
            <a:hlinkClick r:id="rId4" action="ppaction://hlinksldjump"/>
          </p:cNvPr>
          <p:cNvSpPr/>
          <p:nvPr/>
        </p:nvSpPr>
        <p:spPr>
          <a:xfrm>
            <a:off x="210266" y="6435756"/>
            <a:ext cx="1064186" cy="274340"/>
          </a:xfrm>
          <a:prstGeom prst="bevel">
            <a:avLst/>
          </a:prstGeom>
          <a:solidFill>
            <a:srgbClr val="96AECA"/>
          </a:solidFill>
          <a:ln>
            <a:solidFill>
              <a:srgbClr val="96AE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4581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GR_2019\OPC\jednorazove podujatia\Výstava biblické metafory\MPC_tlac_13022019\Metafory_MPC\solo obra╠üzky _vhodne aj na A2\S podpisom\salamun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950" y="66675"/>
            <a:ext cx="6724650" cy="672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1" t="24040" r="18328" b="7502"/>
          <a:stretch/>
        </p:blipFill>
        <p:spPr bwMode="auto">
          <a:xfrm>
            <a:off x="-31140" y="560377"/>
            <a:ext cx="9206281" cy="573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ám obrazu 5">
            <a:hlinkClick r:id="rId4" action="ppaction://hlinksldjump"/>
          </p:cNvPr>
          <p:cNvSpPr/>
          <p:nvPr/>
        </p:nvSpPr>
        <p:spPr>
          <a:xfrm>
            <a:off x="210266" y="6435756"/>
            <a:ext cx="1064186" cy="274340"/>
          </a:xfrm>
          <a:prstGeom prst="bevel">
            <a:avLst/>
          </a:prstGeom>
          <a:solidFill>
            <a:srgbClr val="96AECA"/>
          </a:solidFill>
          <a:ln>
            <a:solidFill>
              <a:srgbClr val="96AE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1582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9" descr="F:\GR_2019\OPC\jednorazove podujatia\Výstava biblické metafory\MPC_tlac_13022019\Metafory_MPC\solo obra╠üzky _vhodne aj na A2\S podpisom\Noemova arch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0" t="7595" r="2261" b="14877"/>
          <a:stretch/>
        </p:blipFill>
        <p:spPr bwMode="auto">
          <a:xfrm>
            <a:off x="589816" y="70599"/>
            <a:ext cx="7964368" cy="671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0" t="18627" r="18776" b="11642"/>
          <a:stretch/>
        </p:blipFill>
        <p:spPr bwMode="auto">
          <a:xfrm>
            <a:off x="65281" y="554589"/>
            <a:ext cx="8964488" cy="574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ám obrazu 6">
            <a:hlinkClick r:id="rId4" action="ppaction://hlinksldjump"/>
          </p:cNvPr>
          <p:cNvSpPr/>
          <p:nvPr/>
        </p:nvSpPr>
        <p:spPr>
          <a:xfrm>
            <a:off x="210266" y="6435756"/>
            <a:ext cx="1064186" cy="274340"/>
          </a:xfrm>
          <a:prstGeom prst="bevel">
            <a:avLst/>
          </a:prstGeom>
          <a:solidFill>
            <a:srgbClr val="96AECA"/>
          </a:solidFill>
          <a:ln>
            <a:solidFill>
              <a:srgbClr val="96AE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1905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0318"/>
            <a:ext cx="6048672" cy="6757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0" t="21653" r="19314" b="10368"/>
          <a:stretch/>
        </p:blipFill>
        <p:spPr bwMode="auto">
          <a:xfrm>
            <a:off x="92939" y="603950"/>
            <a:ext cx="8958122" cy="565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ám obrazu 6">
            <a:hlinkClick r:id="rId4" action="ppaction://hlinksldjump"/>
          </p:cNvPr>
          <p:cNvSpPr/>
          <p:nvPr/>
        </p:nvSpPr>
        <p:spPr>
          <a:xfrm>
            <a:off x="210266" y="6435756"/>
            <a:ext cx="1064186" cy="274340"/>
          </a:xfrm>
          <a:prstGeom prst="bevel">
            <a:avLst/>
          </a:prstGeom>
          <a:solidFill>
            <a:srgbClr val="96AECA"/>
          </a:solidFill>
          <a:ln>
            <a:solidFill>
              <a:srgbClr val="96AE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1053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F:\GR_2019\OPC\jednorazove podujatia\Výstava biblické metafory\MPC_tlac_13022019\Metafory_MPC\solo obra╠üzky _vhodne aj na A2\S podpisom\building on san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41" r="4375" b="16325"/>
          <a:stretch/>
        </p:blipFill>
        <p:spPr bwMode="auto">
          <a:xfrm>
            <a:off x="689975" y="232038"/>
            <a:ext cx="7764051" cy="639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1" t="20059" r="19728" b="12438"/>
          <a:stretch/>
        </p:blipFill>
        <p:spPr bwMode="auto">
          <a:xfrm>
            <a:off x="96375" y="619186"/>
            <a:ext cx="8951250" cy="561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ám obrazu 5">
            <a:hlinkClick r:id="rId4" action="ppaction://hlinksldjump"/>
          </p:cNvPr>
          <p:cNvSpPr/>
          <p:nvPr/>
        </p:nvSpPr>
        <p:spPr>
          <a:xfrm>
            <a:off x="210266" y="6435756"/>
            <a:ext cx="1064186" cy="274340"/>
          </a:xfrm>
          <a:prstGeom prst="bevel">
            <a:avLst/>
          </a:prstGeom>
          <a:solidFill>
            <a:srgbClr val="96AECA"/>
          </a:solidFill>
          <a:ln>
            <a:solidFill>
              <a:srgbClr val="96AE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7101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63" y="9148"/>
            <a:ext cx="6841875" cy="6839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1" t="23880" r="19672" b="8782"/>
          <a:stretch/>
        </p:blipFill>
        <p:spPr bwMode="auto">
          <a:xfrm>
            <a:off x="64076" y="604265"/>
            <a:ext cx="9015848" cy="5649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ám obrazu 5">
            <a:hlinkClick r:id="rId4" action="ppaction://hlinksldjump"/>
          </p:cNvPr>
          <p:cNvSpPr/>
          <p:nvPr/>
        </p:nvSpPr>
        <p:spPr>
          <a:xfrm>
            <a:off x="210266" y="6435756"/>
            <a:ext cx="1064186" cy="274340"/>
          </a:xfrm>
          <a:prstGeom prst="bevel">
            <a:avLst/>
          </a:prstGeom>
          <a:solidFill>
            <a:srgbClr val="96AECA"/>
          </a:solidFill>
          <a:ln>
            <a:solidFill>
              <a:srgbClr val="96AE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9291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ok 12"/>
          <p:cNvPicPr/>
          <p:nvPr/>
        </p:nvPicPr>
        <p:blipFill rotWithShape="1">
          <a:blip r:embed="rId2"/>
          <a:srcRect l="41264" t="30380" r="12590" b="18566"/>
          <a:stretch/>
        </p:blipFill>
        <p:spPr bwMode="auto">
          <a:xfrm>
            <a:off x="3547299" y="3933056"/>
            <a:ext cx="3346718" cy="21384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brázok 1"/>
          <p:cNvPicPr/>
          <p:nvPr/>
        </p:nvPicPr>
        <p:blipFill rotWithShape="1">
          <a:blip r:embed="rId2"/>
          <a:srcRect l="10918" t="38492" r="58433" b="23570"/>
          <a:stretch/>
        </p:blipFill>
        <p:spPr bwMode="auto">
          <a:xfrm>
            <a:off x="5148064" y="2204864"/>
            <a:ext cx="2800582" cy="15976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egnaposto testo 4"/>
          <p:cNvSpPr txBox="1">
            <a:spLocks/>
          </p:cNvSpPr>
          <p:nvPr/>
        </p:nvSpPr>
        <p:spPr>
          <a:xfrm>
            <a:off x="1540617" y="0"/>
            <a:ext cx="7812360" cy="1440160"/>
          </a:xfrm>
          <a:prstGeom prst="rect">
            <a:avLst/>
          </a:prstGeom>
        </p:spPr>
        <p:txBody>
          <a:bodyPr lIns="812938" tIns="406469" rIns="812938" bIns="406469">
            <a:normAutofit fontScale="62500" lnSpcReduction="20000"/>
          </a:bodyPr>
          <a:lstStyle>
            <a:lvl1pPr marL="62979" indent="-62979" algn="l" defTabSz="251917" rtl="0" eaLnBrk="1" latinLnBrk="0" hangingPunct="1">
              <a:lnSpc>
                <a:spcPct val="90000"/>
              </a:lnSpc>
              <a:spcBef>
                <a:spcPts val="276"/>
              </a:spcBef>
              <a:buFont typeface="Arial" panose="020B0604020202020204" pitchFamily="34" charset="0"/>
              <a:buChar char="•"/>
              <a:defRPr sz="7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8938" indent="-62979" algn="l" defTabSz="251917" rtl="0" eaLnBrk="1" latinLnBrk="0" hangingPunct="1">
              <a:lnSpc>
                <a:spcPct val="90000"/>
              </a:lnSpc>
              <a:spcBef>
                <a:spcPts val="138"/>
              </a:spcBef>
              <a:buFont typeface="Arial" panose="020B0604020202020204" pitchFamily="34" charset="0"/>
              <a:buChar char="•"/>
              <a:defRPr sz="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14897" indent="-62979" algn="l" defTabSz="251917" rtl="0" eaLnBrk="1" latinLnBrk="0" hangingPunct="1">
              <a:lnSpc>
                <a:spcPct val="90000"/>
              </a:lnSpc>
              <a:spcBef>
                <a:spcPts val="138"/>
              </a:spcBef>
              <a:buFont typeface="Arial" panose="020B0604020202020204" pitchFamily="34" charset="0"/>
              <a:buChar char="•"/>
              <a:defRPr sz="5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40855" indent="-62979" algn="l" defTabSz="251917" rtl="0" eaLnBrk="1" latinLnBrk="0" hangingPunct="1">
              <a:lnSpc>
                <a:spcPct val="90000"/>
              </a:lnSpc>
              <a:spcBef>
                <a:spcPts val="138"/>
              </a:spcBef>
              <a:buFont typeface="Arial" panose="020B0604020202020204" pitchFamily="34" charset="0"/>
              <a:buChar char="•"/>
              <a:defRPr sz="4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66814" indent="-62979" algn="l" defTabSz="251917" rtl="0" eaLnBrk="1" latinLnBrk="0" hangingPunct="1">
              <a:lnSpc>
                <a:spcPct val="90000"/>
              </a:lnSpc>
              <a:spcBef>
                <a:spcPts val="138"/>
              </a:spcBef>
              <a:buFont typeface="Arial" panose="020B0604020202020204" pitchFamily="34" charset="0"/>
              <a:buChar char="•"/>
              <a:defRPr sz="4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92772" indent="-62979" algn="l" defTabSz="251917" rtl="0" eaLnBrk="1" latinLnBrk="0" hangingPunct="1">
              <a:lnSpc>
                <a:spcPct val="90000"/>
              </a:lnSpc>
              <a:spcBef>
                <a:spcPts val="138"/>
              </a:spcBef>
              <a:buFont typeface="Arial" panose="020B0604020202020204" pitchFamily="34" charset="0"/>
              <a:buChar char="•"/>
              <a:defRPr sz="4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18731" indent="-62979" algn="l" defTabSz="251917" rtl="0" eaLnBrk="1" latinLnBrk="0" hangingPunct="1">
              <a:lnSpc>
                <a:spcPct val="90000"/>
              </a:lnSpc>
              <a:spcBef>
                <a:spcPts val="138"/>
              </a:spcBef>
              <a:buFont typeface="Arial" panose="020B0604020202020204" pitchFamily="34" charset="0"/>
              <a:buChar char="•"/>
              <a:defRPr sz="4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44690" indent="-62979" algn="l" defTabSz="251917" rtl="0" eaLnBrk="1" latinLnBrk="0" hangingPunct="1">
              <a:lnSpc>
                <a:spcPct val="90000"/>
              </a:lnSpc>
              <a:spcBef>
                <a:spcPts val="138"/>
              </a:spcBef>
              <a:buFont typeface="Arial" panose="020B0604020202020204" pitchFamily="34" charset="0"/>
              <a:buChar char="•"/>
              <a:defRPr sz="4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70648" indent="-62979" algn="l" defTabSz="251917" rtl="0" eaLnBrk="1" latinLnBrk="0" hangingPunct="1">
              <a:lnSpc>
                <a:spcPct val="90000"/>
              </a:lnSpc>
              <a:spcBef>
                <a:spcPts val="138"/>
              </a:spcBef>
              <a:buFont typeface="Arial" panose="020B0604020202020204" pitchFamily="34" charset="0"/>
              <a:buChar char="•"/>
              <a:defRPr sz="4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b="1" dirty="0"/>
              <a:t>Modellentwicklung</a:t>
            </a:r>
            <a:r>
              <a:rPr lang="sk-SK" sz="2400" b="1" dirty="0"/>
              <a:t>: </a:t>
            </a:r>
            <a:r>
              <a:rPr lang="de-DE" sz="2400" b="1" dirty="0"/>
              <a:t>Kunst und</a:t>
            </a:r>
            <a:r>
              <a:rPr lang="sk-SK" sz="2400" b="1" dirty="0"/>
              <a:t> </a:t>
            </a:r>
            <a:r>
              <a:rPr lang="de-DE" sz="2400" b="1" dirty="0"/>
              <a:t>Kreativität als </a:t>
            </a:r>
            <a:r>
              <a:rPr lang="de-DE" sz="2400" b="1" dirty="0" smtClean="0"/>
              <a:t>Alternative</a:t>
            </a:r>
            <a:endParaRPr lang="sk-SK" sz="2400" b="1" dirty="0" smtClean="0"/>
          </a:p>
          <a:p>
            <a:pPr marL="0" indent="0">
              <a:buNone/>
            </a:pPr>
            <a:r>
              <a:rPr lang="sk-SK" sz="33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Návrhy modelov. Umenie a kreativita ako alternatíva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4589761" y="4092783"/>
            <a:ext cx="4608512" cy="22982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812938" tIns="406469" rIns="812938" bIns="406469" rtlCol="0">
            <a:spAutoFit/>
          </a:bodyPr>
          <a:lstStyle/>
          <a:p>
            <a:pPr algn="r"/>
            <a:r>
              <a:rPr lang="sk-SK" sz="1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Projektové aktivity:  </a:t>
            </a:r>
          </a:p>
          <a:p>
            <a:pPr algn="r"/>
            <a:r>
              <a:rPr lang="sk-SK" sz="1600" dirty="0" smtClean="0">
                <a:solidFill>
                  <a:schemeClr val="tx1"/>
                </a:solidFill>
              </a:rPr>
              <a:t>ukážky overených aktivít</a:t>
            </a:r>
          </a:p>
          <a:p>
            <a:pPr algn="r"/>
            <a:r>
              <a:rPr lang="sk-SK" sz="1600" dirty="0" smtClean="0">
                <a:solidFill>
                  <a:schemeClr val="tx1"/>
                </a:solidFill>
              </a:rPr>
              <a:t>vzdelávací program </a:t>
            </a:r>
          </a:p>
          <a:p>
            <a:pPr algn="r"/>
            <a:r>
              <a:rPr lang="sk-SK" sz="1600" dirty="0" smtClean="0">
                <a:solidFill>
                  <a:schemeClr val="tx1"/>
                </a:solidFill>
              </a:rPr>
              <a:t>tvorba didaktickej pomôcky</a:t>
            </a:r>
          </a:p>
          <a:p>
            <a:pPr algn="r"/>
            <a:r>
              <a:rPr lang="sk-SK" sz="1600" dirty="0" err="1" smtClean="0">
                <a:solidFill>
                  <a:schemeClr val="tx1"/>
                </a:solidFill>
              </a:rPr>
              <a:t>multiplikačné</a:t>
            </a:r>
            <a:r>
              <a:rPr lang="sk-SK" sz="1600" dirty="0" smtClean="0">
                <a:solidFill>
                  <a:schemeClr val="tx1"/>
                </a:solidFill>
              </a:rPr>
              <a:t> stretnutia </a:t>
            </a:r>
          </a:p>
          <a:p>
            <a:pPr algn="r"/>
            <a:r>
              <a:rPr lang="sk-SK" sz="1600" dirty="0" smtClean="0">
                <a:solidFill>
                  <a:schemeClr val="tx1"/>
                </a:solidFill>
              </a:rPr>
              <a:t>Zlatá klapka</a:t>
            </a:r>
            <a:endParaRPr lang="sk-SK" sz="3100" dirty="0"/>
          </a:p>
        </p:txBody>
      </p:sp>
      <p:sp>
        <p:nvSpPr>
          <p:cNvPr id="6" name="BlokTextu 5"/>
          <p:cNvSpPr txBox="1"/>
          <p:nvPr/>
        </p:nvSpPr>
        <p:spPr>
          <a:xfrm>
            <a:off x="104753" y="1844824"/>
            <a:ext cx="4752528" cy="325231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812938" tIns="406469" rIns="812938" bIns="406469" rtlCol="0">
            <a:spAutoFit/>
          </a:bodyPr>
          <a:lstStyle/>
          <a:p>
            <a:r>
              <a:rPr lang="sk-SK" sz="1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Partneri projektu: </a:t>
            </a:r>
          </a:p>
          <a:p>
            <a:r>
              <a:rPr lang="sk-SK" sz="1600" i="1" dirty="0" err="1"/>
              <a:t>Sambucusforum</a:t>
            </a:r>
            <a:r>
              <a:rPr lang="sk-SK" sz="1600" i="1" dirty="0"/>
              <a:t> </a:t>
            </a:r>
            <a:r>
              <a:rPr lang="sk-SK" sz="1600" i="1" dirty="0" err="1"/>
              <a:t>vzw</a:t>
            </a:r>
            <a:r>
              <a:rPr lang="sk-SK" sz="1600" i="1" dirty="0"/>
              <a:t>; </a:t>
            </a:r>
            <a:r>
              <a:rPr lang="sk-SK" sz="1600" i="1" dirty="0" err="1"/>
              <a:t>Bonheiden</a:t>
            </a:r>
            <a:r>
              <a:rPr lang="sk-SK" sz="1600" i="1" dirty="0"/>
              <a:t>, BE</a:t>
            </a:r>
          </a:p>
          <a:p>
            <a:r>
              <a:rPr lang="sk-SK" sz="1600" i="1" dirty="0" err="1"/>
              <a:t>Eesti</a:t>
            </a:r>
            <a:r>
              <a:rPr lang="sk-SK" sz="1600" i="1" dirty="0"/>
              <a:t> </a:t>
            </a:r>
            <a:r>
              <a:rPr lang="sk-SK" sz="1600" i="1" dirty="0" err="1"/>
              <a:t>Kunstimuuseum</a:t>
            </a:r>
            <a:r>
              <a:rPr lang="sk-SK" sz="1600" i="1" dirty="0"/>
              <a:t>; Tallinn, EE</a:t>
            </a:r>
          </a:p>
          <a:p>
            <a:r>
              <a:rPr lang="sk-SK" sz="1600" i="1" dirty="0" err="1"/>
              <a:t>Muintearas</a:t>
            </a:r>
            <a:r>
              <a:rPr lang="sk-SK" sz="1600" i="1" dirty="0"/>
              <a:t> </a:t>
            </a:r>
            <a:r>
              <a:rPr lang="sk-SK" sz="1600" i="1" dirty="0" err="1"/>
              <a:t>TeorantaLeitir</a:t>
            </a:r>
            <a:r>
              <a:rPr lang="sk-SK" sz="1600" i="1" dirty="0"/>
              <a:t>;  </a:t>
            </a:r>
            <a:r>
              <a:rPr lang="sk-SK" sz="1600" i="1" dirty="0" err="1"/>
              <a:t>Móir</a:t>
            </a:r>
            <a:r>
              <a:rPr lang="sk-SK" sz="1600" i="1" dirty="0"/>
              <a:t>, IR</a:t>
            </a:r>
          </a:p>
          <a:p>
            <a:r>
              <a:rPr lang="sk-SK" sz="1600" i="1" dirty="0" err="1"/>
              <a:t>Liepajas</a:t>
            </a:r>
            <a:r>
              <a:rPr lang="sk-SK" sz="1600" i="1" dirty="0"/>
              <a:t> </a:t>
            </a:r>
            <a:r>
              <a:rPr lang="sk-SK" sz="1600" i="1" dirty="0" err="1"/>
              <a:t>Universitate</a:t>
            </a:r>
            <a:r>
              <a:rPr lang="sk-SK" sz="1600" i="1" dirty="0"/>
              <a:t>; </a:t>
            </a:r>
            <a:r>
              <a:rPr lang="sk-SK" sz="1600" i="1" dirty="0" err="1"/>
              <a:t>Liepaja</a:t>
            </a:r>
            <a:r>
              <a:rPr lang="sk-SK" sz="1600" i="1" dirty="0"/>
              <a:t>, LV</a:t>
            </a:r>
          </a:p>
          <a:p>
            <a:r>
              <a:rPr lang="sk-SK" sz="1600" i="1" dirty="0"/>
              <a:t>ROC van Amsterdam; Amsterdam, NL</a:t>
            </a:r>
          </a:p>
          <a:p>
            <a:r>
              <a:rPr lang="sk-SK" sz="1600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Metodicko-Pedagogické Centrum; Bratislava, SK</a:t>
            </a:r>
          </a:p>
          <a:p>
            <a:r>
              <a:rPr lang="sk-SK" sz="1600" b="1" i="1" dirty="0" err="1"/>
              <a:t>Das</a:t>
            </a:r>
            <a:r>
              <a:rPr lang="sk-SK" sz="1600" b="1" i="1" dirty="0"/>
              <a:t> </a:t>
            </a:r>
            <a:r>
              <a:rPr lang="sk-SK" sz="1600" b="1" i="1" dirty="0" err="1"/>
              <a:t>Westfälischen</a:t>
            </a:r>
            <a:r>
              <a:rPr lang="sk-SK" sz="1600" b="1" i="1" dirty="0"/>
              <a:t> </a:t>
            </a:r>
            <a:r>
              <a:rPr lang="sk-SK" sz="1600" b="1" i="1" dirty="0" err="1"/>
              <a:t>Forum</a:t>
            </a:r>
            <a:r>
              <a:rPr lang="sk-SK" sz="1600" b="1" i="1" dirty="0"/>
              <a:t> </a:t>
            </a:r>
            <a:r>
              <a:rPr lang="sk-SK" sz="1600" b="1" i="1" dirty="0" err="1"/>
              <a:t>für</a:t>
            </a:r>
            <a:r>
              <a:rPr lang="sk-SK" sz="1600" b="1" i="1" dirty="0"/>
              <a:t> </a:t>
            </a:r>
            <a:r>
              <a:rPr lang="sk-SK" sz="1600" b="1" i="1" dirty="0" err="1"/>
              <a:t>Kultur</a:t>
            </a:r>
            <a:r>
              <a:rPr lang="sk-SK" sz="1600" b="1" i="1" dirty="0"/>
              <a:t> </a:t>
            </a:r>
            <a:r>
              <a:rPr lang="sk-SK" sz="1600" b="1" i="1" dirty="0" err="1"/>
              <a:t>und</a:t>
            </a:r>
            <a:r>
              <a:rPr lang="sk-SK" sz="1600" b="1" i="1" dirty="0"/>
              <a:t> </a:t>
            </a:r>
            <a:r>
              <a:rPr lang="sk-SK" sz="1600" b="1" i="1" dirty="0" err="1"/>
              <a:t>Bildung</a:t>
            </a:r>
            <a:r>
              <a:rPr lang="sk-SK" sz="1600" b="1" i="1" dirty="0"/>
              <a:t> </a:t>
            </a:r>
            <a:r>
              <a:rPr lang="sk-SK" sz="1600" b="1" i="1" dirty="0" err="1"/>
              <a:t>e.V</a:t>
            </a:r>
            <a:r>
              <a:rPr lang="sk-SK" sz="1600" b="1" i="1" dirty="0"/>
              <a:t>.; </a:t>
            </a:r>
            <a:r>
              <a:rPr lang="sk-SK" sz="1600" b="1" i="1" dirty="0" err="1"/>
              <a:t>Paderborn</a:t>
            </a:r>
            <a:r>
              <a:rPr lang="sk-SK" sz="1600" b="1" i="1" dirty="0"/>
              <a:t>, D  </a:t>
            </a:r>
            <a:endParaRPr lang="sk-SK" sz="1600" b="1" i="1" dirty="0">
              <a:solidFill>
                <a:srgbClr val="002060"/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31851" y="5544680"/>
            <a:ext cx="16164932" cy="131331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812938" tIns="406469" rIns="812938" bIns="406469" rtlCol="0">
            <a:spAutoFit/>
          </a:bodyPr>
          <a:lstStyle/>
          <a:p>
            <a:r>
              <a:rPr lang="sk-SK" sz="1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Výstupy projektu:</a:t>
            </a:r>
          </a:p>
          <a:p>
            <a:r>
              <a:rPr lang="sk-SK" sz="1600" b="1" i="1" dirty="0">
                <a:solidFill>
                  <a:srgbClr val="002060"/>
                </a:solidFill>
              </a:rPr>
              <a:t>http://www.westfaelisches-forum.de/unsere-projekte/unsere-projekte-aktuell.html </a:t>
            </a:r>
          </a:p>
        </p:txBody>
      </p:sp>
      <p:sp>
        <p:nvSpPr>
          <p:cNvPr id="12" name="BlokTextu 11"/>
          <p:cNvSpPr txBox="1"/>
          <p:nvPr/>
        </p:nvSpPr>
        <p:spPr>
          <a:xfrm>
            <a:off x="847533" y="1052736"/>
            <a:ext cx="743439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 smtClean="0">
                <a:solidFill>
                  <a:srgbClr val="002060"/>
                </a:solidFill>
              </a:rPr>
              <a:t>Cieľ projektu: </a:t>
            </a:r>
          </a:p>
          <a:p>
            <a:pPr algn="just"/>
            <a:r>
              <a:rPr lang="sk-SK" sz="1600" dirty="0" smtClean="0">
                <a:solidFill>
                  <a:schemeClr val="tx1"/>
                </a:solidFill>
              </a:rPr>
              <a:t>V spolupráci s kultúrnymi  a vzdelávacími inštitúciami zozbierať vzájomné inšpirácie a  podporný materiál pre učiteľov zameraný na sprostredkovanie umenia, múzejnú a galerijnú pedagogiku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sk-SK" sz="1600" dirty="0" smtClean="0">
                <a:solidFill>
                  <a:schemeClr val="tx1"/>
                </a:solidFill>
              </a:rPr>
              <a:t>. A návrh postupov využitia kreativity ako metódy učenia sa. </a:t>
            </a:r>
          </a:p>
          <a:p>
            <a:endParaRPr lang="sk-SK" dirty="0"/>
          </a:p>
        </p:txBody>
      </p:sp>
      <p:pic>
        <p:nvPicPr>
          <p:cNvPr id="14" name="Bild 5" descr="http://www.westfaelisches-forum.de/mokka-logo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33" y="215183"/>
            <a:ext cx="1440160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303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F:\GR_2019\OPC\jednorazove podujatia\Výstava biblické metafory\MPC_tlac_13022019\Metafory_MPC\solo obra╠üzky _vhodne aj na A2\S podpisom\Milk and Honey_ne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" t="7867" r="6268" b="12358"/>
          <a:stretch/>
        </p:blipFill>
        <p:spPr bwMode="auto">
          <a:xfrm>
            <a:off x="300760" y="12008"/>
            <a:ext cx="8542480" cy="683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5" name="Picture 1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9" t="21652" r="19185" b="11642"/>
          <a:stretch/>
        </p:blipFill>
        <p:spPr bwMode="auto">
          <a:xfrm>
            <a:off x="-37102" y="569795"/>
            <a:ext cx="9218204" cy="5718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ám obrazu 4">
            <a:hlinkClick r:id="rId4" action="ppaction://hlinksldjump"/>
          </p:cNvPr>
          <p:cNvSpPr/>
          <p:nvPr/>
        </p:nvSpPr>
        <p:spPr>
          <a:xfrm>
            <a:off x="210266" y="6435756"/>
            <a:ext cx="1064186" cy="274340"/>
          </a:xfrm>
          <a:prstGeom prst="bevel">
            <a:avLst/>
          </a:prstGeom>
          <a:solidFill>
            <a:srgbClr val="96AECA"/>
          </a:solidFill>
          <a:ln>
            <a:solidFill>
              <a:srgbClr val="96AE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7724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F:\GR_2019\OPC\jednorazove podujatia\Výstava biblické metafory\MPC_tlac_13022019\Metafory_MPC\solo obra╠üzky _vhodne aj na A2\S podpisom\digging-hole_transparen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7" r="4134" b="12133"/>
          <a:stretch/>
        </p:blipFill>
        <p:spPr bwMode="auto">
          <a:xfrm>
            <a:off x="-196005" y="0"/>
            <a:ext cx="93388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7" t="19742" r="18687" b="10368"/>
          <a:stretch/>
        </p:blipFill>
        <p:spPr bwMode="auto">
          <a:xfrm>
            <a:off x="-109183" y="433316"/>
            <a:ext cx="9253183" cy="599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ám obrazu 6">
            <a:hlinkClick r:id="rId4" action="ppaction://hlinksldjump"/>
          </p:cNvPr>
          <p:cNvSpPr/>
          <p:nvPr/>
        </p:nvSpPr>
        <p:spPr>
          <a:xfrm>
            <a:off x="210266" y="6435756"/>
            <a:ext cx="1064186" cy="274340"/>
          </a:xfrm>
          <a:prstGeom prst="bevel">
            <a:avLst/>
          </a:prstGeom>
          <a:solidFill>
            <a:srgbClr val="96AECA"/>
          </a:solidFill>
          <a:ln>
            <a:solidFill>
              <a:srgbClr val="96AE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9177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F:\GR_2019\OPC\jednorazove podujatia\Výstava biblické metafory\MPC_tlac_13022019\Metafory_MPC\solo obra╠üzky _vhodne aj na A2\S podpisom\first_las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0" t="5581" r="9162"/>
          <a:stretch/>
        </p:blipFill>
        <p:spPr bwMode="auto">
          <a:xfrm>
            <a:off x="1799692" y="230134"/>
            <a:ext cx="5544616" cy="639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9" t="21652" r="19224" b="10050"/>
          <a:stretch/>
        </p:blipFill>
        <p:spPr bwMode="auto">
          <a:xfrm>
            <a:off x="65868" y="573564"/>
            <a:ext cx="9012265" cy="571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ám obrazu 5">
            <a:hlinkClick r:id="rId4" action="ppaction://hlinksldjump"/>
          </p:cNvPr>
          <p:cNvSpPr/>
          <p:nvPr/>
        </p:nvSpPr>
        <p:spPr>
          <a:xfrm>
            <a:off x="210266" y="6435756"/>
            <a:ext cx="1064186" cy="274340"/>
          </a:xfrm>
          <a:prstGeom prst="bevel">
            <a:avLst/>
          </a:prstGeom>
          <a:solidFill>
            <a:srgbClr val="96AECA"/>
          </a:solidFill>
          <a:ln>
            <a:solidFill>
              <a:srgbClr val="96AE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4653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2" descr="F:\GR_2019\OPC\jednorazove podujatia\Výstava biblické metafory\MPC_tlac_13022019\Metafory_MPC\solo obra╠üzky _vhodne aj na A2\S podpisom\pearls_pig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4" b="30732"/>
          <a:stretch/>
        </p:blipFill>
        <p:spPr bwMode="auto">
          <a:xfrm>
            <a:off x="397491" y="4598"/>
            <a:ext cx="8349018" cy="684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1" t="19264" r="19403" b="13393"/>
          <a:stretch/>
        </p:blipFill>
        <p:spPr bwMode="auto">
          <a:xfrm>
            <a:off x="53752" y="610093"/>
            <a:ext cx="9036496" cy="563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ám obrazu 5">
            <a:hlinkClick r:id="rId4" action="ppaction://hlinksldjump"/>
          </p:cNvPr>
          <p:cNvSpPr/>
          <p:nvPr/>
        </p:nvSpPr>
        <p:spPr>
          <a:xfrm>
            <a:off x="210266" y="6435756"/>
            <a:ext cx="1064186" cy="274340"/>
          </a:xfrm>
          <a:prstGeom prst="bevel">
            <a:avLst/>
          </a:prstGeom>
          <a:solidFill>
            <a:srgbClr val="96AECA"/>
          </a:solidFill>
          <a:ln>
            <a:solidFill>
              <a:srgbClr val="96AE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6980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F:\GR_2019\OPC\jednorazove podujatia\Výstava biblické metafory\MPC_tlac_13022019\Metafory_MPC\solo obra╠üzky _vhodne aj na A2\S podpisom\flo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" y="1"/>
            <a:ext cx="914373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2" t="22607" r="19403" b="7475"/>
          <a:stretch/>
        </p:blipFill>
        <p:spPr bwMode="auto">
          <a:xfrm>
            <a:off x="35621" y="491996"/>
            <a:ext cx="9108379" cy="5874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ám obrazu 5">
            <a:hlinkClick r:id="rId4" action="ppaction://hlinksldjump"/>
          </p:cNvPr>
          <p:cNvSpPr/>
          <p:nvPr/>
        </p:nvSpPr>
        <p:spPr>
          <a:xfrm>
            <a:off x="210266" y="6435756"/>
            <a:ext cx="1064186" cy="274340"/>
          </a:xfrm>
          <a:prstGeom prst="bevel">
            <a:avLst/>
          </a:prstGeom>
          <a:solidFill>
            <a:srgbClr val="96AECA"/>
          </a:solidFill>
          <a:ln>
            <a:solidFill>
              <a:srgbClr val="96AE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4382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F:\GR_2019\OPC\jednorazove podujatia\Výstava biblické metafory\MPC_tlac_13022019\Metafory_MPC\solo obra╠üzky _vhodne aj na A2\S podpisom\judas_coin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" t="7987" r="7187" b="9927"/>
          <a:stretch/>
        </p:blipFill>
        <p:spPr bwMode="auto">
          <a:xfrm>
            <a:off x="0" y="0"/>
            <a:ext cx="89494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0" t="20378" r="19361" b="11960"/>
          <a:stretch/>
        </p:blipFill>
        <p:spPr bwMode="auto">
          <a:xfrm>
            <a:off x="31583" y="566472"/>
            <a:ext cx="9112417" cy="5725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ám obrazu 7">
            <a:hlinkClick r:id="rId4" action="ppaction://hlinksldjump"/>
          </p:cNvPr>
          <p:cNvSpPr/>
          <p:nvPr/>
        </p:nvSpPr>
        <p:spPr>
          <a:xfrm>
            <a:off x="210266" y="6435756"/>
            <a:ext cx="1064186" cy="274340"/>
          </a:xfrm>
          <a:prstGeom prst="bevel">
            <a:avLst/>
          </a:prstGeom>
          <a:solidFill>
            <a:srgbClr val="96AECA"/>
          </a:solidFill>
          <a:ln>
            <a:solidFill>
              <a:srgbClr val="96AE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7119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F:\GR_2019\OPC\jednorazove podujatia\Výstava biblické metafory\MPC_tlac_13022019\Metafory_MPC\solo obra╠üzky _vhodne aj na A2\S podpisom\golden-cal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074" y="183419"/>
            <a:ext cx="6491162" cy="649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2" t="18944" r="19208" b="13075"/>
          <a:stretch/>
        </p:blipFill>
        <p:spPr bwMode="auto">
          <a:xfrm>
            <a:off x="0" y="571424"/>
            <a:ext cx="9143999" cy="5715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ám obrazu 5">
            <a:hlinkClick r:id="rId4" action="ppaction://hlinksldjump"/>
          </p:cNvPr>
          <p:cNvSpPr/>
          <p:nvPr/>
        </p:nvSpPr>
        <p:spPr>
          <a:xfrm>
            <a:off x="210266" y="6435756"/>
            <a:ext cx="1064186" cy="274340"/>
          </a:xfrm>
          <a:prstGeom prst="bevel">
            <a:avLst/>
          </a:prstGeom>
          <a:solidFill>
            <a:srgbClr val="96AECA"/>
          </a:solidFill>
          <a:ln>
            <a:solidFill>
              <a:srgbClr val="96AE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1745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F:\GR_2019\OPC\jednorazove podujatia\Výstava biblické metafory\MPC_tlac_13022019\Metafory_MPC\solo obra╠üzky _vhodne aj na A2\S podpisom\oko za ok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6" r="2233" b="13700"/>
          <a:stretch/>
        </p:blipFill>
        <p:spPr bwMode="auto">
          <a:xfrm>
            <a:off x="742359" y="216494"/>
            <a:ext cx="8212749" cy="642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4" t="23244" r="22179" b="13393"/>
          <a:stretch/>
        </p:blipFill>
        <p:spPr bwMode="auto">
          <a:xfrm>
            <a:off x="25991" y="454436"/>
            <a:ext cx="9118009" cy="5949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ám obrazu 5">
            <a:hlinkClick r:id="rId4" action="ppaction://hlinksldjump"/>
          </p:cNvPr>
          <p:cNvSpPr/>
          <p:nvPr/>
        </p:nvSpPr>
        <p:spPr>
          <a:xfrm>
            <a:off x="210266" y="6435756"/>
            <a:ext cx="1064186" cy="274340"/>
          </a:xfrm>
          <a:prstGeom prst="bevel">
            <a:avLst/>
          </a:prstGeom>
          <a:solidFill>
            <a:srgbClr val="96AECA"/>
          </a:solidFill>
          <a:ln>
            <a:solidFill>
              <a:srgbClr val="96AE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2162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F:\GR_2019\OPC\jednorazove podujatia\Výstava biblické metafory\MPC_tlac_13022019\Metafory_MPC\solo obra╠üzky _vhodne aj na A2\S podpisom\lamb_redesig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652" y="1664"/>
            <a:ext cx="4478696" cy="685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0" t="18946" r="19045" b="11482"/>
          <a:stretch/>
        </p:blipFill>
        <p:spPr bwMode="auto">
          <a:xfrm>
            <a:off x="29118" y="500175"/>
            <a:ext cx="9114882" cy="585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ám obrazu 6">
            <a:hlinkClick r:id="rId4" action="ppaction://hlinksldjump"/>
          </p:cNvPr>
          <p:cNvSpPr/>
          <p:nvPr/>
        </p:nvSpPr>
        <p:spPr>
          <a:xfrm>
            <a:off x="210266" y="6435756"/>
            <a:ext cx="1064186" cy="274340"/>
          </a:xfrm>
          <a:prstGeom prst="bevel">
            <a:avLst/>
          </a:prstGeom>
          <a:solidFill>
            <a:srgbClr val="96AECA"/>
          </a:solidFill>
          <a:ln>
            <a:solidFill>
              <a:srgbClr val="96AE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0868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F:\GR_2019\OPC\jednorazove podujatia\Výstava biblické metafory\MPC_tlac_13022019\Metafory_MPC\solo obra╠üzky _vhodne aj na A2\S podpisom\no prophe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3" r="1049" b="12353"/>
          <a:stretch/>
        </p:blipFill>
        <p:spPr bwMode="auto">
          <a:xfrm>
            <a:off x="1511660" y="119182"/>
            <a:ext cx="6120680" cy="661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29" name="Picture 1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1" t="20856" r="18713" b="11005"/>
          <a:stretch/>
        </p:blipFill>
        <p:spPr bwMode="auto">
          <a:xfrm>
            <a:off x="-9629" y="564533"/>
            <a:ext cx="9178413" cy="572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ám obrazu 4">
            <a:hlinkClick r:id="rId4" action="ppaction://hlinksldjump"/>
          </p:cNvPr>
          <p:cNvSpPr/>
          <p:nvPr/>
        </p:nvSpPr>
        <p:spPr>
          <a:xfrm>
            <a:off x="210266" y="6435756"/>
            <a:ext cx="1064186" cy="274340"/>
          </a:xfrm>
          <a:prstGeom prst="bevel">
            <a:avLst/>
          </a:prstGeom>
          <a:solidFill>
            <a:srgbClr val="96AECA"/>
          </a:solidFill>
          <a:ln>
            <a:solidFill>
              <a:srgbClr val="96AE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9601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EU_Korene-Hodnoty\Výstava\Fensterausstellung_Biblische Bildwort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6"/>
          <a:stretch/>
        </p:blipFill>
        <p:spPr bwMode="auto">
          <a:xfrm>
            <a:off x="2764898" y="1412776"/>
            <a:ext cx="5512839" cy="3791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textu 4"/>
          <p:cNvSpPr>
            <a:spLocks noGrp="1"/>
          </p:cNvSpPr>
          <p:nvPr>
            <p:ph type="body" idx="1"/>
          </p:nvPr>
        </p:nvSpPr>
        <p:spPr>
          <a:xfrm>
            <a:off x="2764898" y="5805264"/>
            <a:ext cx="7772400" cy="552739"/>
          </a:xfrm>
        </p:spPr>
        <p:txBody>
          <a:bodyPr>
            <a:normAutofit fontScale="77500" lnSpcReduction="20000"/>
          </a:bodyPr>
          <a:lstStyle/>
          <a:p>
            <a:r>
              <a:rPr lang="sk-SK" b="1" i="1" u="sng" dirty="0">
                <a:hlinkClick r:id="rId3"/>
              </a:rPr>
              <a:t>https://www.youtube.com/watch?v=MU3kKCVGP6g</a:t>
            </a:r>
            <a:r>
              <a:rPr lang="sk-SK" b="1" i="1" dirty="0"/>
              <a:t> </a:t>
            </a:r>
            <a:endParaRPr lang="sk-SK" b="1" dirty="0"/>
          </a:p>
          <a:p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6" y="67409"/>
            <a:ext cx="2702685" cy="679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Nadpis 1"/>
          <p:cNvSpPr txBox="1">
            <a:spLocks/>
          </p:cNvSpPr>
          <p:nvPr/>
        </p:nvSpPr>
        <p:spPr>
          <a:xfrm>
            <a:off x="2764898" y="620688"/>
            <a:ext cx="7594423" cy="128167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2800" i="1" dirty="0" smtClean="0">
                <a:solidFill>
                  <a:schemeClr val="accent1">
                    <a:lumMod val="75000"/>
                  </a:schemeClr>
                </a:solidFill>
              </a:rPr>
              <a:t>Výstava v </a:t>
            </a:r>
            <a:r>
              <a:rPr lang="sk-SK" sz="2800" i="1" dirty="0" err="1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sk-SK" sz="2800" i="1" dirty="0" err="1" smtClean="0">
                <a:solidFill>
                  <a:schemeClr val="accent1">
                    <a:lumMod val="75000"/>
                  </a:schemeClr>
                </a:solidFill>
              </a:rPr>
              <a:t>aderborne</a:t>
            </a:r>
            <a:endParaRPr lang="sk-SK" sz="2800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r>
              <a:rPr lang="sk-SK" sz="2800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1" name="Nadpis 1"/>
          <p:cNvSpPr txBox="1">
            <a:spLocks/>
          </p:cNvSpPr>
          <p:nvPr/>
        </p:nvSpPr>
        <p:spPr>
          <a:xfrm>
            <a:off x="6393117" y="640875"/>
            <a:ext cx="2184636" cy="128167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2800" b="1" i="1" dirty="0" smtClean="0">
                <a:solidFill>
                  <a:schemeClr val="accent1">
                    <a:lumMod val="75000"/>
                  </a:schemeClr>
                </a:solidFill>
              </a:rPr>
              <a:t>NEMECKO</a:t>
            </a:r>
          </a:p>
          <a:p>
            <a:pPr algn="l"/>
            <a:r>
              <a:rPr lang="sk-SK" sz="2800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281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40" y="1988840"/>
            <a:ext cx="4273070" cy="427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1882778"/>
            <a:ext cx="7772400" cy="1362075"/>
          </a:xfrm>
        </p:spPr>
        <p:txBody>
          <a:bodyPr>
            <a:normAutofit/>
          </a:bodyPr>
          <a:lstStyle/>
          <a:p>
            <a:pPr algn="r"/>
            <a:r>
              <a:rPr lang="sk-SK" sz="5400" dirty="0" smtClean="0">
                <a:solidFill>
                  <a:srgbClr val="0070C0"/>
                </a:solidFill>
              </a:rPr>
              <a:t>OMAĽOVÁNKY</a:t>
            </a:r>
            <a:endParaRPr lang="sk-SK" sz="5400" dirty="0">
              <a:solidFill>
                <a:srgbClr val="0070C0"/>
              </a:solidFill>
            </a:endParaRPr>
          </a:p>
        </p:txBody>
      </p:sp>
      <p:sp>
        <p:nvSpPr>
          <p:cNvPr id="5" name="Rám obrazu 4">
            <a:hlinkClick r:id="rId3" action="ppaction://hlinksldjump"/>
          </p:cNvPr>
          <p:cNvSpPr/>
          <p:nvPr/>
        </p:nvSpPr>
        <p:spPr>
          <a:xfrm>
            <a:off x="251520" y="6452051"/>
            <a:ext cx="1064186" cy="274340"/>
          </a:xfrm>
          <a:prstGeom prst="bevel">
            <a:avLst/>
          </a:prstGeom>
          <a:solidFill>
            <a:srgbClr val="96AECA"/>
          </a:solidFill>
          <a:ln>
            <a:solidFill>
              <a:srgbClr val="96AE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2249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GR_2019\OPC\jednorazove podujatia\Výstava biblické metafory\WORKSHOP\omalovanky\babel_B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0" b="26043"/>
          <a:stretch/>
        </p:blipFill>
        <p:spPr bwMode="auto">
          <a:xfrm>
            <a:off x="539551" y="33378"/>
            <a:ext cx="8208913" cy="682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ám obrazu 2">
            <a:hlinkClick r:id="rId3" action="ppaction://hlinksldjump"/>
          </p:cNvPr>
          <p:cNvSpPr/>
          <p:nvPr/>
        </p:nvSpPr>
        <p:spPr>
          <a:xfrm>
            <a:off x="251520" y="6452051"/>
            <a:ext cx="1064186" cy="274340"/>
          </a:xfrm>
          <a:prstGeom prst="bevel">
            <a:avLst/>
          </a:prstGeom>
          <a:solidFill>
            <a:srgbClr val="96AECA"/>
          </a:solidFill>
          <a:ln>
            <a:solidFill>
              <a:srgbClr val="96AE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8344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F:\GR_2019\OPC\jednorazove podujatia\Výstava biblické metafory\WORKSHOP\omalovanky\kto hlada najde_B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24" y="260648"/>
            <a:ext cx="9173124" cy="650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ám obrazu 2">
            <a:hlinkClick r:id="rId3" action="ppaction://hlinksldjump"/>
          </p:cNvPr>
          <p:cNvSpPr/>
          <p:nvPr/>
        </p:nvSpPr>
        <p:spPr>
          <a:xfrm>
            <a:off x="251520" y="6452051"/>
            <a:ext cx="1064186" cy="274340"/>
          </a:xfrm>
          <a:prstGeom prst="bevel">
            <a:avLst/>
          </a:prstGeom>
          <a:solidFill>
            <a:srgbClr val="96AECA"/>
          </a:solidFill>
          <a:ln>
            <a:solidFill>
              <a:srgbClr val="96AE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5504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F:\GR_2019\OPC\jednorazove podujatia\Výstava biblické metafory\WORKSHOP\omalovanky\prayer_B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7" b="4173"/>
          <a:stretch/>
        </p:blipFill>
        <p:spPr bwMode="auto">
          <a:xfrm>
            <a:off x="1477168" y="188640"/>
            <a:ext cx="6120680" cy="660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ám obrazu 2">
            <a:hlinkClick r:id="rId3" action="ppaction://hlinksldjump"/>
          </p:cNvPr>
          <p:cNvSpPr/>
          <p:nvPr/>
        </p:nvSpPr>
        <p:spPr>
          <a:xfrm>
            <a:off x="251520" y="6452051"/>
            <a:ext cx="1064186" cy="274340"/>
          </a:xfrm>
          <a:prstGeom prst="bevel">
            <a:avLst/>
          </a:prstGeom>
          <a:solidFill>
            <a:srgbClr val="96AECA"/>
          </a:solidFill>
          <a:ln>
            <a:solidFill>
              <a:srgbClr val="96AE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3830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GR_2019\OPC\jednorazove podujatia\Výstava biblické metafory\WORKSHOP\omalovanky\alter wine_update_B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969" b="23349"/>
          <a:stretch/>
        </p:blipFill>
        <p:spPr bwMode="auto">
          <a:xfrm>
            <a:off x="170747" y="254664"/>
            <a:ext cx="8793741" cy="641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ám obrazu 2">
            <a:hlinkClick r:id="rId4" action="ppaction://hlinksldjump"/>
          </p:cNvPr>
          <p:cNvSpPr/>
          <p:nvPr/>
        </p:nvSpPr>
        <p:spPr>
          <a:xfrm>
            <a:off x="251520" y="6452051"/>
            <a:ext cx="1064186" cy="274340"/>
          </a:xfrm>
          <a:prstGeom prst="bevel">
            <a:avLst/>
          </a:prstGeom>
          <a:solidFill>
            <a:srgbClr val="96AECA"/>
          </a:solidFill>
          <a:ln>
            <a:solidFill>
              <a:srgbClr val="96AE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145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F:\GR_2019\OPC\jednorazove podujatia\Výstava biblické metafory\WORKSHOP\omalovanky\salt pillar_B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5" b="8331"/>
          <a:stretch/>
        </p:blipFill>
        <p:spPr bwMode="auto">
          <a:xfrm>
            <a:off x="611560" y="23507"/>
            <a:ext cx="7920880" cy="679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ám obrazu 21">
            <a:hlinkClick r:id="rId3" action="ppaction://hlinksldjump"/>
          </p:cNvPr>
          <p:cNvSpPr/>
          <p:nvPr/>
        </p:nvSpPr>
        <p:spPr>
          <a:xfrm>
            <a:off x="251520" y="6453336"/>
            <a:ext cx="1064186" cy="274340"/>
          </a:xfrm>
          <a:prstGeom prst="bevel">
            <a:avLst/>
          </a:prstGeom>
          <a:solidFill>
            <a:srgbClr val="96AECA"/>
          </a:solidFill>
          <a:ln>
            <a:solidFill>
              <a:srgbClr val="96AE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1475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7"/>
          <a:stretch/>
        </p:blipFill>
        <p:spPr bwMode="auto">
          <a:xfrm>
            <a:off x="1106728" y="-1"/>
            <a:ext cx="7425711" cy="690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ám obrazu 2">
            <a:hlinkClick r:id="rId3" action="ppaction://hlinksldjump"/>
          </p:cNvPr>
          <p:cNvSpPr/>
          <p:nvPr/>
        </p:nvSpPr>
        <p:spPr>
          <a:xfrm>
            <a:off x="251520" y="6452051"/>
            <a:ext cx="1064186" cy="274340"/>
          </a:xfrm>
          <a:prstGeom prst="bevel">
            <a:avLst/>
          </a:prstGeom>
          <a:solidFill>
            <a:srgbClr val="96AECA"/>
          </a:solidFill>
          <a:ln>
            <a:solidFill>
              <a:srgbClr val="96AE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9938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F:\GR_2019\OPC\jednorazove podujatia\Výstava biblické metafory\WORKSHOP\omalovanky\Noemova archa_B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0908" r="2919" b="23752"/>
          <a:stretch/>
        </p:blipFill>
        <p:spPr bwMode="auto">
          <a:xfrm>
            <a:off x="116687" y="226062"/>
            <a:ext cx="8919809" cy="637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ám obrazu 2">
            <a:hlinkClick r:id="rId4" action="ppaction://hlinksldjump"/>
          </p:cNvPr>
          <p:cNvSpPr/>
          <p:nvPr/>
        </p:nvSpPr>
        <p:spPr>
          <a:xfrm>
            <a:off x="251520" y="6452051"/>
            <a:ext cx="1064186" cy="274340"/>
          </a:xfrm>
          <a:prstGeom prst="bevel">
            <a:avLst/>
          </a:prstGeom>
          <a:solidFill>
            <a:srgbClr val="96AECA"/>
          </a:solidFill>
          <a:ln>
            <a:solidFill>
              <a:srgbClr val="96AE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87417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F:\GR_2019\OPC\jednorazove podujatia\Výstava biblické metafory\WORKSHOP\omalovanky\one heart one soul_B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33" b="13123"/>
          <a:stretch/>
        </p:blipFill>
        <p:spPr bwMode="auto">
          <a:xfrm>
            <a:off x="787713" y="108422"/>
            <a:ext cx="7672719" cy="674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ám obrazu 2">
            <a:hlinkClick r:id="rId3" action="ppaction://hlinksldjump"/>
          </p:cNvPr>
          <p:cNvSpPr/>
          <p:nvPr/>
        </p:nvSpPr>
        <p:spPr>
          <a:xfrm>
            <a:off x="251520" y="6452051"/>
            <a:ext cx="1064186" cy="274340"/>
          </a:xfrm>
          <a:prstGeom prst="bevel">
            <a:avLst/>
          </a:prstGeom>
          <a:solidFill>
            <a:srgbClr val="96AECA"/>
          </a:solidFill>
          <a:ln>
            <a:solidFill>
              <a:srgbClr val="96AE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898512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:\GR_2019\OPC\jednorazove podujatia\Výstava biblické metafory\WORKSHOP\omalovanky\building on sand_B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62" b="20240"/>
          <a:stretch/>
        </p:blipFill>
        <p:spPr bwMode="auto">
          <a:xfrm>
            <a:off x="-52680" y="404664"/>
            <a:ext cx="9089176" cy="614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ám obrazu 2">
            <a:hlinkClick r:id="rId4" action="ppaction://hlinksldjump"/>
          </p:cNvPr>
          <p:cNvSpPr/>
          <p:nvPr/>
        </p:nvSpPr>
        <p:spPr>
          <a:xfrm>
            <a:off x="251520" y="6452051"/>
            <a:ext cx="1064186" cy="274340"/>
          </a:xfrm>
          <a:prstGeom prst="bevel">
            <a:avLst/>
          </a:prstGeom>
          <a:solidFill>
            <a:srgbClr val="96AECA"/>
          </a:solidFill>
          <a:ln>
            <a:solidFill>
              <a:srgbClr val="96AE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07477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3640363" y="1763955"/>
            <a:ext cx="5030014" cy="4102169"/>
            <a:chOff x="837184" y="1015481"/>
            <a:chExt cx="5937800" cy="4534217"/>
          </a:xfrm>
        </p:grpSpPr>
        <p:pic>
          <p:nvPicPr>
            <p:cNvPr id="2051" name="Picture 3" descr="F:\EU_Korene-Hodnoty\Výstava\csm_Vernissage_Karten_web_c69c2be65a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184" y="1015481"/>
              <a:ext cx="3338940" cy="22259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F:\EU_Korene-Hodnoty\Výstava\csm_Vernissage_Karten_Rueckseite_web_a453137a04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60" r="2498"/>
            <a:stretch/>
          </p:blipFill>
          <p:spPr bwMode="auto">
            <a:xfrm>
              <a:off x="4176124" y="1015481"/>
              <a:ext cx="2598860" cy="22285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1" t="36396" r="32692" b="17565"/>
            <a:stretch/>
          </p:blipFill>
          <p:spPr bwMode="auto">
            <a:xfrm>
              <a:off x="1077103" y="3241441"/>
              <a:ext cx="5697880" cy="23082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Nadpis 3"/>
          <p:cNvSpPr txBox="1">
            <a:spLocks/>
          </p:cNvSpPr>
          <p:nvPr/>
        </p:nvSpPr>
        <p:spPr>
          <a:xfrm>
            <a:off x="251520" y="171500"/>
            <a:ext cx="8712968" cy="75436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2800" b="1" i="1" dirty="0" err="1" smtClean="0">
                <a:solidFill>
                  <a:schemeClr val="accent1">
                    <a:lumMod val="75000"/>
                  </a:schemeClr>
                </a:solidFill>
              </a:rPr>
              <a:t>Sada</a:t>
            </a:r>
            <a:r>
              <a:rPr lang="sk-SK" sz="28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k-SK" sz="2800" b="1" i="1" dirty="0" smtClean="0">
                <a:solidFill>
                  <a:schemeClr val="accent1">
                    <a:lumMod val="75000"/>
                  </a:schemeClr>
                </a:solidFill>
              </a:rPr>
              <a:t>20 didaktických kartičiek </a:t>
            </a:r>
            <a:endParaRPr lang="sk-SK" sz="2800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r>
              <a:rPr lang="sk-SK" sz="2400" i="1" dirty="0" smtClean="0">
                <a:solidFill>
                  <a:schemeClr val="accent1">
                    <a:lumMod val="75000"/>
                  </a:schemeClr>
                </a:solidFill>
              </a:rPr>
              <a:t>Biblické </a:t>
            </a:r>
            <a:r>
              <a:rPr lang="sk-SK" sz="2400" i="1" dirty="0">
                <a:solidFill>
                  <a:schemeClr val="accent1">
                    <a:lumMod val="75000"/>
                  </a:schemeClr>
                </a:solidFill>
              </a:rPr>
              <a:t>frazeologizmy ustálené slovné spojenia s obrazným, preneseným významom</a:t>
            </a:r>
            <a:r>
              <a:rPr lang="sk-SK" sz="2400" i="1" dirty="0" smtClean="0">
                <a:solidFill>
                  <a:schemeClr val="accent1">
                    <a:lumMod val="75000"/>
                  </a:schemeClr>
                </a:solidFill>
              </a:rPr>
              <a:t> ... v SJ </a:t>
            </a:r>
            <a:r>
              <a:rPr lang="sk-SK" sz="2400" i="1" dirty="0" smtClean="0">
                <a:solidFill>
                  <a:schemeClr val="accent1">
                    <a:lumMod val="75000"/>
                  </a:schemeClr>
                </a:solidFill>
              </a:rPr>
              <a:t>/ AJ / </a:t>
            </a:r>
            <a:r>
              <a:rPr lang="sk-SK" sz="2400" i="1" dirty="0">
                <a:solidFill>
                  <a:schemeClr val="accent1">
                    <a:lumMod val="75000"/>
                  </a:schemeClr>
                </a:solidFill>
              </a:rPr>
              <a:t>NJ/ </a:t>
            </a:r>
            <a:r>
              <a:rPr lang="sk-SK" sz="2400" i="1" dirty="0" smtClean="0">
                <a:solidFill>
                  <a:schemeClr val="accent1">
                    <a:lumMod val="75000"/>
                  </a:schemeClr>
                </a:solidFill>
              </a:rPr>
              <a:t>MJ / </a:t>
            </a:r>
            <a:r>
              <a:rPr lang="sk-SK" sz="2400" i="1" dirty="0" smtClean="0">
                <a:solidFill>
                  <a:schemeClr val="accent1">
                    <a:lumMod val="75000"/>
                  </a:schemeClr>
                </a:solidFill>
              </a:rPr>
              <a:t>RUSJ /ROMJ......</a:t>
            </a:r>
            <a:r>
              <a:rPr lang="sk-SK" sz="2400" dirty="0" smtClean="0"/>
              <a:t/>
            </a:r>
            <a:br>
              <a:rPr lang="sk-SK" sz="2400" dirty="0" smtClean="0"/>
            </a:br>
            <a:endParaRPr lang="sk-SK" sz="2400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1345803" y="5877272"/>
            <a:ext cx="7772400" cy="617860"/>
          </a:xfrm>
        </p:spPr>
        <p:txBody>
          <a:bodyPr/>
          <a:lstStyle/>
          <a:p>
            <a:r>
              <a:rPr lang="sk-SK" i="1" dirty="0" smtClean="0">
                <a:hlinkClick r:id="rId5"/>
              </a:rPr>
              <a:t>https://www.youtube.com/watch?v=HxOBFdcPqbE</a:t>
            </a:r>
            <a:r>
              <a:rPr lang="sk-SK" i="1" dirty="0" smtClean="0"/>
              <a:t> </a:t>
            </a:r>
          </a:p>
        </p:txBody>
      </p:sp>
      <p:pic>
        <p:nvPicPr>
          <p:cNvPr id="9" name="Picture 2" descr="F:\GR_2019\OPC\jednorazove podujatia\Výstava biblické metafory\MPC_tlac_13022019\Metafory_MPC\vsetky obrazky spolu\Metafory_s podpiso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45787"/>
            <a:ext cx="3595759" cy="4180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3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:\GR_2019\OPC\jednorazove podujatia\Výstava biblické metafory\WORKSHOP\omalovanky\book with 7 seals_B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2" b="4119"/>
          <a:stretch/>
        </p:blipFill>
        <p:spPr bwMode="auto">
          <a:xfrm>
            <a:off x="1187624" y="277503"/>
            <a:ext cx="6948264" cy="637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ám obrazu 2">
            <a:hlinkClick r:id="rId3" action="ppaction://hlinksldjump"/>
          </p:cNvPr>
          <p:cNvSpPr/>
          <p:nvPr/>
        </p:nvSpPr>
        <p:spPr>
          <a:xfrm>
            <a:off x="251520" y="6452051"/>
            <a:ext cx="1064186" cy="274340"/>
          </a:xfrm>
          <a:prstGeom prst="bevel">
            <a:avLst/>
          </a:prstGeom>
          <a:solidFill>
            <a:srgbClr val="96AECA"/>
          </a:solidFill>
          <a:ln>
            <a:solidFill>
              <a:srgbClr val="96AE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1934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F:\GR_2019\OPC\jednorazove podujatia\Výstava biblické metafory\WORKSHOP\omalovanky\milk and honey_B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51" t="10549" r="3922" b="31879"/>
          <a:stretch/>
        </p:blipFill>
        <p:spPr bwMode="auto">
          <a:xfrm>
            <a:off x="15120" y="404663"/>
            <a:ext cx="9128879" cy="596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ám obrazu 2">
            <a:hlinkClick r:id="rId4" action="ppaction://hlinksldjump"/>
          </p:cNvPr>
          <p:cNvSpPr/>
          <p:nvPr/>
        </p:nvSpPr>
        <p:spPr>
          <a:xfrm>
            <a:off x="251520" y="6452051"/>
            <a:ext cx="1064186" cy="274340"/>
          </a:xfrm>
          <a:prstGeom prst="bevel">
            <a:avLst/>
          </a:prstGeom>
          <a:solidFill>
            <a:srgbClr val="96AECA"/>
          </a:solidFill>
          <a:ln>
            <a:solidFill>
              <a:srgbClr val="96AE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2129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:\GR_2019\OPC\jednorazove podujatia\Výstava biblické metafory\WORKSHOP\omalovanky\digging hole_B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914" b="11390"/>
          <a:stretch/>
        </p:blipFill>
        <p:spPr bwMode="auto">
          <a:xfrm>
            <a:off x="251520" y="476672"/>
            <a:ext cx="880510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ám obrazu 2">
            <a:hlinkClick r:id="rId4" action="ppaction://hlinksldjump"/>
          </p:cNvPr>
          <p:cNvSpPr/>
          <p:nvPr/>
        </p:nvSpPr>
        <p:spPr>
          <a:xfrm>
            <a:off x="251520" y="6452051"/>
            <a:ext cx="1064186" cy="274340"/>
          </a:xfrm>
          <a:prstGeom prst="bevel">
            <a:avLst/>
          </a:prstGeom>
          <a:solidFill>
            <a:srgbClr val="96AECA"/>
          </a:solidFill>
          <a:ln>
            <a:solidFill>
              <a:srgbClr val="96AE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2547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9" descr="F:\GR_2019\OPC\jednorazove podujatia\Výstava biblické metafory\WORKSHOP\omalovanky\prvi posledni_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2926"/>
            <a:ext cx="6841282" cy="684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ám obrazu 2">
            <a:hlinkClick r:id="rId4" action="ppaction://hlinksldjump"/>
          </p:cNvPr>
          <p:cNvSpPr/>
          <p:nvPr/>
        </p:nvSpPr>
        <p:spPr>
          <a:xfrm>
            <a:off x="251520" y="6452051"/>
            <a:ext cx="1064186" cy="274340"/>
          </a:xfrm>
          <a:prstGeom prst="bevel">
            <a:avLst/>
          </a:prstGeom>
          <a:solidFill>
            <a:srgbClr val="96AECA"/>
          </a:solidFill>
          <a:ln>
            <a:solidFill>
              <a:srgbClr val="96AE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0512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F:\GR_2019\OPC\jednorazove podujatia\Výstava biblické metafory\WORKSHOP\omalovanky\pearls_swines_B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458" b="28110"/>
          <a:stretch/>
        </p:blipFill>
        <p:spPr bwMode="auto">
          <a:xfrm>
            <a:off x="34557" y="692696"/>
            <a:ext cx="903014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ám obrazu 2">
            <a:hlinkClick r:id="rId4" action="ppaction://hlinksldjump"/>
          </p:cNvPr>
          <p:cNvSpPr/>
          <p:nvPr/>
        </p:nvSpPr>
        <p:spPr>
          <a:xfrm>
            <a:off x="251520" y="6452051"/>
            <a:ext cx="1064186" cy="274340"/>
          </a:xfrm>
          <a:prstGeom prst="bevel">
            <a:avLst/>
          </a:prstGeom>
          <a:solidFill>
            <a:srgbClr val="96AECA"/>
          </a:solidFill>
          <a:ln>
            <a:solidFill>
              <a:srgbClr val="96AE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1180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F:\GR_2019\OPC\jednorazove podujatia\Výstava biblické metafory\WORKSHOP\omalovanky\flood_B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" y="-119063"/>
            <a:ext cx="9351963" cy="740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ám obrazu 2">
            <a:hlinkClick r:id="rId3" action="ppaction://hlinksldjump"/>
          </p:cNvPr>
          <p:cNvSpPr/>
          <p:nvPr/>
        </p:nvSpPr>
        <p:spPr>
          <a:xfrm>
            <a:off x="251520" y="6452051"/>
            <a:ext cx="1064186" cy="274340"/>
          </a:xfrm>
          <a:prstGeom prst="bevel">
            <a:avLst/>
          </a:prstGeom>
          <a:solidFill>
            <a:srgbClr val="96AECA"/>
          </a:solidFill>
          <a:ln>
            <a:solidFill>
              <a:srgbClr val="96AE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8854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:\GR_2019\OPC\jednorazove podujatia\Výstava biblické metafory\WORKSHOP\omalovanky\golden calf_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4624"/>
            <a:ext cx="6624736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ám obrazu 2">
            <a:hlinkClick r:id="rId3" action="ppaction://hlinksldjump"/>
          </p:cNvPr>
          <p:cNvSpPr/>
          <p:nvPr/>
        </p:nvSpPr>
        <p:spPr>
          <a:xfrm>
            <a:off x="251520" y="6452051"/>
            <a:ext cx="1064186" cy="274340"/>
          </a:xfrm>
          <a:prstGeom prst="bevel">
            <a:avLst/>
          </a:prstGeom>
          <a:solidFill>
            <a:srgbClr val="96AECA"/>
          </a:solidFill>
          <a:ln>
            <a:solidFill>
              <a:srgbClr val="96AE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119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F:\GR_2019\OPC\jednorazove podujatia\Výstava biblické metafory\WORKSHOP\omalovanky\judas_coins_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2" y="35737"/>
            <a:ext cx="8272843" cy="666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ám obrazu 2">
            <a:hlinkClick r:id="rId3" action="ppaction://hlinksldjump"/>
          </p:cNvPr>
          <p:cNvSpPr/>
          <p:nvPr/>
        </p:nvSpPr>
        <p:spPr>
          <a:xfrm>
            <a:off x="251520" y="6452051"/>
            <a:ext cx="1064186" cy="274340"/>
          </a:xfrm>
          <a:prstGeom prst="bevel">
            <a:avLst/>
          </a:prstGeom>
          <a:solidFill>
            <a:srgbClr val="96AECA"/>
          </a:solidFill>
          <a:ln>
            <a:solidFill>
              <a:srgbClr val="96AE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6719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ám obrazu 2">
            <a:hlinkClick r:id="rId2" action="ppaction://hlinksldjump"/>
          </p:cNvPr>
          <p:cNvSpPr/>
          <p:nvPr/>
        </p:nvSpPr>
        <p:spPr>
          <a:xfrm>
            <a:off x="251520" y="6452051"/>
            <a:ext cx="1064186" cy="274340"/>
          </a:xfrm>
          <a:prstGeom prst="bevel">
            <a:avLst/>
          </a:prstGeom>
          <a:solidFill>
            <a:srgbClr val="96AECA"/>
          </a:solidFill>
          <a:ln>
            <a:solidFill>
              <a:srgbClr val="96AE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" name="Picture 2" descr="F:\1A_SkR_2012_2013\Administrácia skupín\PKV_1363\METAFORY\solo obrázky _vhodne aj na A2\S podpisom\oko za ok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76" b="13731"/>
          <a:stretch/>
        </p:blipFill>
        <p:spPr bwMode="auto">
          <a:xfrm>
            <a:off x="539552" y="764703"/>
            <a:ext cx="7848872" cy="561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35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F:\GR_2019\OPC\jednorazove podujatia\Výstava biblické metafory\WORKSHOP\omalovanky\obetny baranok_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9290"/>
            <a:ext cx="4464496" cy="683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ám obrazu 2">
            <a:hlinkClick r:id="rId4" action="ppaction://hlinksldjump"/>
          </p:cNvPr>
          <p:cNvSpPr/>
          <p:nvPr/>
        </p:nvSpPr>
        <p:spPr>
          <a:xfrm>
            <a:off x="251520" y="6452051"/>
            <a:ext cx="1064186" cy="274340"/>
          </a:xfrm>
          <a:prstGeom prst="bevel">
            <a:avLst/>
          </a:prstGeom>
          <a:solidFill>
            <a:srgbClr val="96AECA"/>
          </a:solidFill>
          <a:ln>
            <a:solidFill>
              <a:srgbClr val="96AE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8824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1119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sk-SK" sz="2800" i="1" dirty="0">
                <a:solidFill>
                  <a:schemeClr val="accent1">
                    <a:lumMod val="75000"/>
                  </a:schemeClr>
                </a:solidFill>
              </a:rPr>
              <a:t>1. Obrazové podobenstvo - </a:t>
            </a:r>
            <a:r>
              <a:rPr lang="sk-SK" sz="2800" b="1" i="1" dirty="0" smtClean="0">
                <a:solidFill>
                  <a:schemeClr val="accent1">
                    <a:lumMod val="75000"/>
                  </a:schemeClr>
                </a:solidFill>
              </a:rPr>
              <a:t>ilustrácia</a:t>
            </a:r>
            <a:endParaRPr lang="sk-SK" sz="28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7" t="18467" r="29168" b="10368"/>
          <a:stretch/>
        </p:blipFill>
        <p:spPr bwMode="auto">
          <a:xfrm flipH="1" flipV="1">
            <a:off x="719572" y="1268760"/>
            <a:ext cx="7704856" cy="5298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96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F:\GR_2019\OPC\jednorazove podujatia\Výstava biblické metafory\WORKSHOP\omalovanky\prorok_B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21" b="15545"/>
          <a:stretch/>
        </p:blipFill>
        <p:spPr bwMode="auto">
          <a:xfrm>
            <a:off x="827584" y="-1"/>
            <a:ext cx="778538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ám obrazu 2">
            <a:hlinkClick r:id="rId4" action="ppaction://hlinksldjump"/>
          </p:cNvPr>
          <p:cNvSpPr/>
          <p:nvPr/>
        </p:nvSpPr>
        <p:spPr>
          <a:xfrm>
            <a:off x="251520" y="6452051"/>
            <a:ext cx="1064186" cy="274340"/>
          </a:xfrm>
          <a:prstGeom prst="bevel">
            <a:avLst/>
          </a:prstGeom>
          <a:solidFill>
            <a:srgbClr val="96AECA"/>
          </a:solidFill>
          <a:ln>
            <a:solidFill>
              <a:srgbClr val="96AE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2101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ám obrazu 2">
            <a:hlinkClick r:id="rId2" action="ppaction://hlinksldjump"/>
          </p:cNvPr>
          <p:cNvSpPr/>
          <p:nvPr/>
        </p:nvSpPr>
        <p:spPr>
          <a:xfrm>
            <a:off x="251520" y="6452051"/>
            <a:ext cx="1064186" cy="274340"/>
          </a:xfrm>
          <a:prstGeom prst="bevel">
            <a:avLst/>
          </a:prstGeom>
          <a:solidFill>
            <a:srgbClr val="96AECA"/>
          </a:solidFill>
          <a:ln>
            <a:solidFill>
              <a:srgbClr val="96AE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47" b="33217"/>
          <a:stretch/>
        </p:blipFill>
        <p:spPr bwMode="auto">
          <a:xfrm rot="1710674">
            <a:off x="5026635" y="5263517"/>
            <a:ext cx="3714537" cy="556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672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498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sk-SK" sz="2800" b="1" dirty="0" smtClean="0">
                <a:solidFill>
                  <a:schemeClr val="accent3">
                    <a:lumMod val="75000"/>
                  </a:schemeClr>
                </a:solidFill>
              </a:rPr>
              <a:t>Nemecký jazyk</a:t>
            </a:r>
            <a:endParaRPr lang="sk-SK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44406" y="1124744"/>
            <a:ext cx="4074179" cy="5733256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sk-SK" sz="3800" b="1" i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1.</a:t>
            </a:r>
            <a:r>
              <a:rPr lang="sk-SK" sz="3800" b="1" i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" action="ppaction://hlinksldjump"/>
              </a:rPr>
              <a:t>Die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" action="ppaction://hlinksldjump"/>
              </a:rPr>
              <a:t>Babylonische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" action="ppaction://hlinksldjump"/>
              </a:rPr>
              <a:t>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" action="ppaction://hlinksldjump"/>
              </a:rPr>
              <a:t>Sprachverwirrung</a:t>
            </a:r>
            <a:endParaRPr lang="sk-SK" sz="3800" b="1" i="1" dirty="0">
              <a:solidFill>
                <a:schemeClr val="accent3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sk-SK" sz="3800" b="1" i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2.</a:t>
            </a:r>
            <a:r>
              <a:rPr lang="sk-SK" sz="3800" b="1" i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3" action="ppaction://hlinksldjump"/>
              </a:rPr>
              <a:t>Wer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3" action="ppaction://hlinksldjump"/>
              </a:rPr>
              <a:t>sucht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3" action="ppaction://hlinksldjump"/>
              </a:rPr>
              <a:t>, der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3" action="ppaction://hlinksldjump"/>
              </a:rPr>
              <a:t>findet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	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sk-SK" sz="3800" b="1" i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3.</a:t>
            </a:r>
            <a:r>
              <a:rPr lang="sk-SK" sz="3800" b="1" i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4" action="ppaction://hlinksldjump"/>
              </a:rPr>
              <a:t>Die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4" action="ppaction://hlinksldjump"/>
              </a:rPr>
              <a:t>Hiobsbotschaft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		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sk-SK" sz="3800" b="1" i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4.</a:t>
            </a:r>
            <a:r>
              <a:rPr lang="sk-SK" sz="3800" b="1" i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5" action="ppaction://hlinksldjump"/>
              </a:rPr>
              <a:t>Neuer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5" action="ppaction://hlinksldjump"/>
              </a:rPr>
              <a:t>Wein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5" action="ppaction://hlinksldjump"/>
              </a:rPr>
              <a:t> in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5" action="ppaction://hlinksldjump"/>
              </a:rPr>
              <a:t>alten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5" action="ppaction://hlinksldjump"/>
              </a:rPr>
              <a:t>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5" action="ppaction://hlinksldjump"/>
              </a:rPr>
              <a:t>Schläuchen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	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sk-SK" sz="3800" b="1" i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5.</a:t>
            </a:r>
            <a:r>
              <a:rPr lang="sk-SK" sz="3800" b="1" i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6" action="ppaction://hlinksldjump"/>
              </a:rPr>
              <a:t>Zur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6" action="ppaction://hlinksldjump"/>
              </a:rPr>
              <a:t>Salzsäule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6" action="ppaction://hlinksldjump"/>
              </a:rPr>
              <a:t>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6" action="ppaction://hlinksldjump"/>
              </a:rPr>
              <a:t>erstarren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	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sk-SK" sz="3800" b="1" i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6.</a:t>
            </a:r>
            <a:r>
              <a:rPr lang="sk-SK" sz="3800" b="1" i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7" action="ppaction://hlinksldjump"/>
              </a:rPr>
              <a:t>Das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7" action="ppaction://hlinksldjump"/>
              </a:rPr>
              <a:t>salomonische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7" action="ppaction://hlinksldjump"/>
              </a:rPr>
              <a:t>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7" action="ppaction://hlinksldjump"/>
              </a:rPr>
              <a:t>Urteil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7" action="ppaction://hlinksldjump"/>
              </a:rPr>
              <a:t>	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	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sk-SK" sz="3800" b="1" i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7.</a:t>
            </a:r>
            <a:r>
              <a:rPr lang="sk-SK" sz="3800" b="1" i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8" action="ppaction://hlinksldjump"/>
              </a:rPr>
              <a:t>Die 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8" action="ppaction://hlinksldjump"/>
              </a:rPr>
              <a:t>Arche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8" action="ppaction://hlinksldjump"/>
              </a:rPr>
              <a:t>Noah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8" action="ppaction://hlinksldjump"/>
              </a:rPr>
              <a:t>	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	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sk-SK" sz="3800" b="1" i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8.</a:t>
            </a:r>
            <a:r>
              <a:rPr lang="sk-SK" sz="3800" b="1" i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9" action="ppaction://hlinksldjump"/>
              </a:rPr>
              <a:t>Ein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9" action="ppaction://hlinksldjump"/>
              </a:rPr>
              <a:t>Herz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9" action="ppaction://hlinksldjump"/>
              </a:rPr>
              <a:t>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9" action="ppaction://hlinksldjump"/>
              </a:rPr>
              <a:t>und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9" action="ppaction://hlinksldjump"/>
              </a:rPr>
              <a:t>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9" action="ppaction://hlinksldjump"/>
              </a:rPr>
              <a:t>eine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9" action="ppaction://hlinksldjump"/>
              </a:rPr>
              <a:t>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9" action="ppaction://hlinksldjump"/>
              </a:rPr>
              <a:t>Seele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		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sk-SK" sz="3800" b="1" i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9.</a:t>
            </a:r>
            <a:r>
              <a:rPr lang="sk-SK" sz="3800" b="1" i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0" action="ppaction://hlinksldjump"/>
              </a:rPr>
              <a:t>Auf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0" action="ppaction://hlinksldjump"/>
              </a:rPr>
              <a:t>Sand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0" action="ppaction://hlinksldjump"/>
              </a:rPr>
              <a:t>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0" action="ppaction://hlinksldjump"/>
              </a:rPr>
              <a:t>gebaut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0" action="ppaction://hlinksldjump"/>
              </a:rPr>
              <a:t>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0" action="ppaction://hlinksldjump"/>
              </a:rPr>
              <a:t>haben</a:t>
            </a:r>
            <a:r>
              <a:rPr lang="sk-SK" sz="1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0" action="ppaction://hlinksldjump"/>
              </a:rPr>
              <a:t>	</a:t>
            </a:r>
            <a:r>
              <a:rPr lang="sk-SK" sz="1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	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10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1" action="ppaction://hlinksldjump"/>
              </a:rPr>
              <a:t>.</a:t>
            </a:r>
            <a:r>
              <a:rPr lang="sk-SK" sz="3800" b="1" i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1" action="ppaction://hlinksldjump"/>
              </a:rPr>
              <a:t>Ein 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1" action="ppaction://hlinksldjump"/>
              </a:rPr>
              <a:t>Buch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1" action="ppaction://hlinksldjump"/>
              </a:rPr>
              <a:t>mit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1" action="ppaction://hlinksldjump"/>
              </a:rPr>
              <a:t>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1" action="ppaction://hlinksldjump"/>
              </a:rPr>
              <a:t>sieben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1" action="ppaction://hlinksldjump"/>
              </a:rPr>
              <a:t>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1" action="ppaction://hlinksldjump"/>
              </a:rPr>
              <a:t>Siegeln</a:t>
            </a:r>
            <a:endParaRPr lang="sk-SK" sz="3800" b="1" i="1" dirty="0">
              <a:solidFill>
                <a:schemeClr val="accent3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425725" y="909606"/>
            <a:ext cx="4718275" cy="604867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11. </a:t>
            </a:r>
            <a:r>
              <a:rPr lang="sk-SK" sz="3800" b="1" i="1" dirty="0" err="1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2" action="ppaction://hlinksldjump"/>
              </a:rPr>
              <a:t>Ein</a:t>
            </a:r>
            <a:r>
              <a:rPr lang="sk-SK" sz="3800" b="1" i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2" action="ppaction://hlinksldjump"/>
              </a:rPr>
              <a:t>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2" action="ppaction://hlinksldjump"/>
              </a:rPr>
              <a:t>Land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2" action="ppaction://hlinksldjump"/>
              </a:rPr>
              <a:t>, in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2" action="ppaction://hlinksldjump"/>
              </a:rPr>
              <a:t>dem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2" action="ppaction://hlinksldjump"/>
              </a:rPr>
              <a:t>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2" action="ppaction://hlinksldjump"/>
              </a:rPr>
              <a:t>Milch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2" action="ppaction://hlinksldjump"/>
              </a:rPr>
              <a:t>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2" action="ppaction://hlinksldjump"/>
              </a:rPr>
              <a:t>und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2" action="ppaction://hlinksldjump"/>
              </a:rPr>
              <a:t>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2" action="ppaction://hlinksldjump"/>
              </a:rPr>
              <a:t>Honig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2" action="ppaction://hlinksldjump"/>
              </a:rPr>
              <a:t>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2" action="ppaction://hlinksldjump"/>
              </a:rPr>
              <a:t>fließen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		</a:t>
            </a:r>
          </a:p>
          <a:p>
            <a:pPr marL="0" indent="0">
              <a:buNone/>
            </a:pPr>
            <a:r>
              <a:rPr lang="sk-SK" sz="3800" b="1" i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12. </a:t>
            </a:r>
            <a:r>
              <a:rPr lang="sk-SK" sz="3800" b="1" i="1" dirty="0" err="1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3" action="ppaction://hlinksldjump"/>
              </a:rPr>
              <a:t>Wer</a:t>
            </a:r>
            <a:r>
              <a:rPr lang="sk-SK" sz="3800" b="1" i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3" action="ppaction://hlinksldjump"/>
              </a:rPr>
              <a:t>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3" action="ppaction://hlinksldjump"/>
              </a:rPr>
              <a:t>andern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3" action="ppaction://hlinksldjump"/>
              </a:rPr>
              <a:t>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3" action="ppaction://hlinksldjump"/>
              </a:rPr>
              <a:t>eine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3" action="ppaction://hlinksldjump"/>
              </a:rPr>
              <a:t>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3" action="ppaction://hlinksldjump"/>
              </a:rPr>
              <a:t>Grube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3" action="ppaction://hlinksldjump"/>
              </a:rPr>
              <a:t>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3" action="ppaction://hlinksldjump"/>
              </a:rPr>
              <a:t>gräbt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3" action="ppaction://hlinksldjump"/>
              </a:rPr>
              <a:t>,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3" action="ppaction://hlinksldjump"/>
              </a:rPr>
              <a:t>fällt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3" action="ppaction://hlinksldjump"/>
              </a:rPr>
              <a:t>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3" action="ppaction://hlinksldjump"/>
              </a:rPr>
              <a:t>selbst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3" action="ppaction://hlinksldjump"/>
              </a:rPr>
              <a:t>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3" action="ppaction://hlinksldjump"/>
              </a:rPr>
              <a:t>hinein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3" action="ppaction://hlinksldjump"/>
              </a:rPr>
              <a:t>	</a:t>
            </a:r>
            <a:endParaRPr lang="sk-SK" sz="3800" b="1" i="1" dirty="0" smtClean="0">
              <a:solidFill>
                <a:schemeClr val="accent3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	</a:t>
            </a:r>
          </a:p>
          <a:p>
            <a:pPr marL="0" indent="0">
              <a:buNone/>
            </a:pPr>
            <a:r>
              <a:rPr lang="sk-SK" sz="3800" b="1" i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13</a:t>
            </a:r>
            <a:r>
              <a:rPr lang="sk-SK" sz="3800" b="1" i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. </a:t>
            </a:r>
            <a:r>
              <a:rPr lang="sk-SK" sz="3800" b="1" i="1" dirty="0" err="1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Die</a:t>
            </a:r>
            <a:r>
              <a:rPr lang="sk-SK" sz="3800" b="1" i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Ersten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werden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die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Letzten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sein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		</a:t>
            </a:r>
          </a:p>
          <a:p>
            <a:pPr marL="0" indent="0">
              <a:buNone/>
            </a:pPr>
            <a:r>
              <a:rPr lang="sk-SK" sz="3800" b="1" i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14. </a:t>
            </a:r>
            <a:r>
              <a:rPr lang="sk-SK" sz="3800" b="1" i="1" dirty="0" err="1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5" action="ppaction://hlinksldjump"/>
              </a:rPr>
              <a:t>Perlen</a:t>
            </a:r>
            <a:r>
              <a:rPr lang="sk-SK" sz="3800" b="1" i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5" action="ppaction://hlinksldjump"/>
              </a:rPr>
              <a:t> 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5" action="ppaction://hlinksldjump"/>
              </a:rPr>
              <a:t>vor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5" action="ppaction://hlinksldjump"/>
              </a:rPr>
              <a:t>die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5" action="ppaction://hlinksldjump"/>
              </a:rPr>
              <a:t>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5" action="ppaction://hlinksldjump"/>
              </a:rPr>
              <a:t>Säue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5" action="ppaction://hlinksldjump"/>
              </a:rPr>
              <a:t> </a:t>
            </a:r>
            <a:r>
              <a:rPr lang="sk-SK" sz="3800" b="1" i="1" dirty="0" err="1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5" action="ppaction://hlinksldjump"/>
              </a:rPr>
              <a:t>werfen</a:t>
            </a:r>
            <a:endParaRPr lang="sk-SK" sz="3800" b="1" i="1" dirty="0" smtClean="0">
              <a:solidFill>
                <a:schemeClr val="accent3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		</a:t>
            </a:r>
          </a:p>
          <a:p>
            <a:pPr marL="0" indent="0">
              <a:buNone/>
            </a:pPr>
            <a:r>
              <a:rPr lang="sk-SK" sz="3800" b="1" i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15. </a:t>
            </a:r>
            <a:r>
              <a:rPr lang="sk-SK" sz="3800" b="1" i="1" dirty="0" err="1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6" action="ppaction://hlinksldjump"/>
              </a:rPr>
              <a:t>Die</a:t>
            </a:r>
            <a:r>
              <a:rPr lang="sk-SK" sz="3800" b="1" i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6" action="ppaction://hlinksldjump"/>
              </a:rPr>
              <a:t> </a:t>
            </a:r>
            <a:r>
              <a:rPr lang="sk-SK" sz="3800" b="1" i="1" dirty="0" err="1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6" action="ppaction://hlinksldjump"/>
              </a:rPr>
              <a:t>Sintflut</a:t>
            </a:r>
            <a:endParaRPr lang="sk-SK" sz="3800" b="1" i="1" dirty="0" smtClean="0">
              <a:solidFill>
                <a:schemeClr val="accent3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		</a:t>
            </a:r>
          </a:p>
          <a:p>
            <a:pPr marL="0" indent="0">
              <a:buNone/>
            </a:pPr>
            <a:r>
              <a:rPr lang="sk-SK" sz="3800" b="1" i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16. </a:t>
            </a:r>
            <a:r>
              <a:rPr lang="sk-SK" sz="3800" b="1" i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7" action="ppaction://hlinksldjump"/>
              </a:rPr>
              <a:t>Der </a:t>
            </a:r>
            <a:r>
              <a:rPr lang="sk-SK" sz="3800" b="1" i="1" dirty="0" err="1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7" action="ppaction://hlinksldjump"/>
              </a:rPr>
              <a:t>Judaslohn</a:t>
            </a:r>
            <a:endParaRPr lang="sk-SK" sz="3800" b="1" i="1" dirty="0" smtClean="0">
              <a:solidFill>
                <a:schemeClr val="accent3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		</a:t>
            </a:r>
          </a:p>
          <a:p>
            <a:pPr marL="0" indent="0">
              <a:buNone/>
            </a:pPr>
            <a:r>
              <a:rPr lang="sk-SK" sz="3800" b="1" i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17. </a:t>
            </a:r>
            <a:r>
              <a:rPr lang="sk-SK" sz="3800" b="1" i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8" action="ppaction://hlinksldjump"/>
              </a:rPr>
              <a:t>Der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8" action="ppaction://hlinksldjump"/>
              </a:rPr>
              <a:t>Tanz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8" action="ppaction://hlinksldjump"/>
              </a:rPr>
              <a:t> um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8" action="ppaction://hlinksldjump"/>
              </a:rPr>
              <a:t>das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8" action="ppaction://hlinksldjump"/>
              </a:rPr>
              <a:t>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8" action="ppaction://hlinksldjump"/>
              </a:rPr>
              <a:t>goldene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8" action="ppaction://hlinksldjump"/>
              </a:rPr>
              <a:t> </a:t>
            </a:r>
            <a:r>
              <a:rPr lang="sk-SK" sz="3800" b="1" i="1" dirty="0" err="1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8" action="ppaction://hlinksldjump"/>
              </a:rPr>
              <a:t>Kalb</a:t>
            </a:r>
            <a:endParaRPr lang="sk-SK" sz="3800" b="1" i="1" dirty="0" smtClean="0">
              <a:solidFill>
                <a:schemeClr val="accent3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	</a:t>
            </a:r>
          </a:p>
          <a:p>
            <a:pPr marL="0" indent="0">
              <a:buNone/>
            </a:pPr>
            <a:r>
              <a:rPr lang="sk-SK" sz="3800" b="1" i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18. </a:t>
            </a:r>
            <a:r>
              <a:rPr lang="sk-SK" sz="3800" b="1" i="1" dirty="0" err="1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9" action="ppaction://hlinksldjump"/>
              </a:rPr>
              <a:t>Auge</a:t>
            </a:r>
            <a:r>
              <a:rPr lang="sk-SK" sz="3800" b="1" i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9" action="ppaction://hlinksldjump"/>
              </a:rPr>
              <a:t> 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9" action="ppaction://hlinksldjump"/>
              </a:rPr>
              <a:t>um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9" action="ppaction://hlinksldjump"/>
              </a:rPr>
              <a:t>Auge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9" action="ppaction://hlinksldjump"/>
              </a:rPr>
              <a:t>,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9" action="ppaction://hlinksldjump"/>
              </a:rPr>
              <a:t>Zahn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9" action="ppaction://hlinksldjump"/>
              </a:rPr>
              <a:t> um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9" action="ppaction://hlinksldjump"/>
              </a:rPr>
              <a:t>Zahn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		</a:t>
            </a:r>
          </a:p>
          <a:p>
            <a:pPr marL="0" indent="0">
              <a:buNone/>
            </a:pPr>
            <a:r>
              <a:rPr lang="sk-SK" sz="3800" b="1" i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19. </a:t>
            </a:r>
            <a:r>
              <a:rPr lang="sk-SK" sz="3800" b="1" i="1" dirty="0" err="1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0" action="ppaction://hlinksldjump"/>
              </a:rPr>
              <a:t>Sündenbock</a:t>
            </a:r>
            <a:endParaRPr lang="sk-SK" sz="3800" b="1" i="1" dirty="0" smtClean="0">
              <a:solidFill>
                <a:schemeClr val="accent3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	</a:t>
            </a:r>
            <a:r>
              <a:rPr lang="sk-SK" sz="2000" b="1" dirty="0"/>
              <a:t>	</a:t>
            </a:r>
            <a:endParaRPr lang="sk-SK" sz="2000" dirty="0"/>
          </a:p>
          <a:p>
            <a:pPr marL="0" indent="0">
              <a:buNone/>
            </a:pPr>
            <a:r>
              <a:rPr lang="sk-SK" sz="3800" b="1" i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20. </a:t>
            </a:r>
            <a:r>
              <a:rPr lang="sk-SK" sz="3800" b="1" i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1" action="ppaction://hlinksldjump"/>
              </a:rPr>
              <a:t>Der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1" action="ppaction://hlinksldjump"/>
              </a:rPr>
              <a:t>Prophet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1" action="ppaction://hlinksldjump"/>
              </a:rPr>
              <a:t>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1" action="ppaction://hlinksldjump"/>
              </a:rPr>
              <a:t>gilt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1" action="ppaction://hlinksldjump"/>
              </a:rPr>
              <a:t>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1" action="ppaction://hlinksldjump"/>
              </a:rPr>
              <a:t>nichts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1" action="ppaction://hlinksldjump"/>
              </a:rPr>
              <a:t> im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1" action="ppaction://hlinksldjump"/>
              </a:rPr>
              <a:t>eigenen</a:t>
            </a:r>
            <a:r>
              <a:rPr lang="sk-SK" sz="3800" b="1" i="1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1" action="ppaction://hlinksldjump"/>
              </a:rPr>
              <a:t> </a:t>
            </a:r>
            <a:r>
              <a:rPr lang="sk-SK" sz="3800" b="1" i="1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1" action="ppaction://hlinksldjump"/>
              </a:rPr>
              <a:t>Lande</a:t>
            </a:r>
            <a:endParaRPr lang="sk-SK" sz="3800" b="1" i="1" dirty="0">
              <a:solidFill>
                <a:schemeClr val="accent3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514350" indent="-514350">
              <a:buFont typeface="+mj-lt"/>
              <a:buAutoNum type="arabicPeriod"/>
            </a:pPr>
            <a:endParaRPr lang="sk-SK" sz="2400" i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4" y="1289073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6" y="1689123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98840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" y="2667867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3" y="3129711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3" y="3533892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6" y="3987275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3" y="4492160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4" y="5016924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hlinkClick r:id="rId32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92885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389" y="867777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hlinkClick r:id="rId34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389" y="1480981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>
            <a:hlinkClick r:id="rId35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389" y="2111705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>
            <a:hlinkClick r:id="rId36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886" y="2667867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>
            <a:hlinkClick r:id="rId37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389" y="3223496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hlinkClick r:id="rId38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591" y="3733917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>
            <a:hlinkClick r:id="rId39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389" y="4216298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608" y="4763928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>
            <a:hlinkClick r:id="rId39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389" y="5326743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>
            <a:hlinkClick r:id="rId40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389" y="5771871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lačidlo akcie: Návrat 5">
            <a:hlinkClick r:id="rId41" action="ppaction://hlinksldjump" highlightClick="1"/>
          </p:cNvPr>
          <p:cNvSpPr/>
          <p:nvPr/>
        </p:nvSpPr>
        <p:spPr>
          <a:xfrm>
            <a:off x="1475656" y="6453336"/>
            <a:ext cx="792088" cy="288032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3377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498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sk-SK" sz="2800" b="1" dirty="0" smtClean="0">
                <a:solidFill>
                  <a:schemeClr val="accent1">
                    <a:lumMod val="75000"/>
                  </a:schemeClr>
                </a:solidFill>
              </a:rPr>
              <a:t>Anglický jazyk</a:t>
            </a:r>
            <a:endParaRPr lang="sk-SK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71405" y="1267827"/>
            <a:ext cx="4074179" cy="5733256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sk-SK" sz="3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1. </a:t>
            </a:r>
            <a:r>
              <a:rPr lang="sk-SK" sz="3800" b="1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" action="ppaction://hlinksldjump"/>
              </a:rPr>
              <a:t>The</a:t>
            </a:r>
            <a:r>
              <a:rPr lang="sk-SK" sz="3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" action="ppaction://hlinksldjump"/>
              </a:rPr>
              <a:t>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" action="ppaction://hlinksldjump"/>
              </a:rPr>
              <a:t>confusion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" action="ppaction://hlinksldjump"/>
              </a:rPr>
              <a:t>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" action="ppaction://hlinksldjump"/>
              </a:rPr>
              <a:t>of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" action="ppaction://hlinksldjump"/>
              </a:rPr>
              <a:t>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" action="ppaction://hlinksldjump"/>
              </a:rPr>
              <a:t>tongues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" action="ppaction://hlinksldjump"/>
              </a:rPr>
              <a:t>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" action="ppaction://hlinksldjump"/>
              </a:rPr>
              <a:t>at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" action="ppaction://hlinksldjump"/>
              </a:rPr>
              <a:t> </a:t>
            </a:r>
            <a:r>
              <a:rPr lang="sk-SK" sz="3800" b="1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" action="ppaction://hlinksldjump"/>
              </a:rPr>
              <a:t>Babel</a:t>
            </a:r>
            <a:endParaRPr lang="sk-SK" sz="3800" b="1" i="1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sk-SK" sz="3800" b="1" i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sk-SK" sz="3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2. </a:t>
            </a:r>
            <a:r>
              <a:rPr lang="sk-SK" sz="3800" b="1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3" action="ppaction://hlinksldjump"/>
              </a:rPr>
              <a:t>Seek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3" action="ppaction://hlinksldjump"/>
              </a:rPr>
              <a:t>, and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3" action="ppaction://hlinksldjump"/>
              </a:rPr>
              <a:t>you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3" action="ppaction://hlinksldjump"/>
              </a:rPr>
              <a:t>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3" action="ppaction://hlinksldjump"/>
              </a:rPr>
              <a:t>shall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3" action="ppaction://hlinksldjump"/>
              </a:rPr>
              <a:t> </a:t>
            </a:r>
            <a:r>
              <a:rPr lang="sk-SK" sz="3800" b="1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3" action="ppaction://hlinksldjump"/>
              </a:rPr>
              <a:t>find</a:t>
            </a:r>
            <a:endParaRPr lang="sk-SK" sz="3800" b="1" i="1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sk-SK" sz="3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	</a:t>
            </a:r>
          </a:p>
          <a:p>
            <a:pPr marL="0" indent="0">
              <a:buNone/>
            </a:pPr>
            <a:r>
              <a:rPr lang="sk-SK" sz="3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3. </a:t>
            </a:r>
            <a:r>
              <a:rPr lang="sk-SK" sz="3800" b="1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3" action="ppaction://hlinksldjump"/>
              </a:rPr>
              <a:t>Bad</a:t>
            </a:r>
            <a:r>
              <a:rPr lang="sk-SK" sz="3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3" action="ppaction://hlinksldjump"/>
              </a:rPr>
              <a:t> </a:t>
            </a:r>
            <a:r>
              <a:rPr lang="sk-SK" sz="3800" b="1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3" action="ppaction://hlinksldjump"/>
              </a:rPr>
              <a:t>news</a:t>
            </a:r>
            <a:endParaRPr lang="sk-SK" sz="3800" b="1" i="1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		</a:t>
            </a:r>
          </a:p>
          <a:p>
            <a:pPr marL="0" indent="0">
              <a:buNone/>
            </a:pPr>
            <a:r>
              <a:rPr lang="sk-SK" sz="3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4. </a:t>
            </a:r>
            <a:r>
              <a:rPr lang="sk-SK" sz="3800" b="1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4" action="ppaction://hlinksldjump"/>
              </a:rPr>
              <a:t>Old</a:t>
            </a:r>
            <a:r>
              <a:rPr lang="sk-SK" sz="3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4" action="ppaction://hlinksldjump"/>
              </a:rPr>
              <a:t>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4" action="ppaction://hlinksldjump"/>
              </a:rPr>
              <a:t>wine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4" action="ppaction://hlinksldjump"/>
              </a:rPr>
              <a:t> in new </a:t>
            </a:r>
            <a:r>
              <a:rPr lang="sk-SK" sz="3800" b="1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4" action="ppaction://hlinksldjump"/>
              </a:rPr>
              <a:t>skins</a:t>
            </a:r>
            <a:endParaRPr lang="sk-SK" sz="3800" b="1" i="1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	</a:t>
            </a:r>
          </a:p>
          <a:p>
            <a:pPr marL="0" indent="0">
              <a:buNone/>
            </a:pPr>
            <a:r>
              <a:rPr lang="sk-SK" sz="3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5. </a:t>
            </a:r>
            <a:r>
              <a:rPr lang="sk-SK" sz="3800" b="1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5" action="ppaction://hlinksldjump"/>
              </a:rPr>
              <a:t>Becoming</a:t>
            </a:r>
            <a:r>
              <a:rPr lang="sk-SK" sz="3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5" action="ppaction://hlinksldjump"/>
              </a:rPr>
              <a:t> 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5" action="ppaction://hlinksldjump"/>
              </a:rPr>
              <a:t>a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5" action="ppaction://hlinksldjump"/>
              </a:rPr>
              <a:t>pillar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5" action="ppaction://hlinksldjump"/>
              </a:rPr>
              <a:t>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5" action="ppaction://hlinksldjump"/>
              </a:rPr>
              <a:t>of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5" action="ppaction://hlinksldjump"/>
              </a:rPr>
              <a:t> </a:t>
            </a:r>
            <a:r>
              <a:rPr lang="sk-SK" sz="3800" b="1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5" action="ppaction://hlinksldjump"/>
              </a:rPr>
              <a:t>salt</a:t>
            </a:r>
            <a:endParaRPr lang="sk-SK" sz="3800" b="1" i="1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	</a:t>
            </a:r>
          </a:p>
          <a:p>
            <a:pPr marL="0" indent="0">
              <a:buNone/>
            </a:pPr>
            <a:r>
              <a:rPr lang="sk-SK" sz="3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6. </a:t>
            </a:r>
            <a:r>
              <a:rPr lang="sk-SK" sz="3800" b="1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6" action="ppaction://hlinksldjump"/>
              </a:rPr>
              <a:t>Salomon’s</a:t>
            </a:r>
            <a:r>
              <a:rPr lang="sk-SK" sz="3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6" action="ppaction://hlinksldjump"/>
              </a:rPr>
              <a:t>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6" action="ppaction://hlinksldjump"/>
              </a:rPr>
              <a:t>judgment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6" action="ppaction://hlinksldjump"/>
              </a:rPr>
              <a:t> </a:t>
            </a:r>
            <a:endParaRPr lang="sk-SK" sz="3800" b="1" i="1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		</a:t>
            </a:r>
          </a:p>
          <a:p>
            <a:pPr marL="0" indent="0">
              <a:buNone/>
            </a:pPr>
            <a:r>
              <a:rPr lang="sk-SK" sz="3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7. </a:t>
            </a:r>
            <a:r>
              <a:rPr lang="sk-SK" sz="3800" b="1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7" action="ppaction://hlinksldjump"/>
              </a:rPr>
              <a:t>Noah's</a:t>
            </a:r>
            <a:r>
              <a:rPr lang="sk-SK" sz="3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7" action="ppaction://hlinksldjump"/>
              </a:rPr>
              <a:t> </a:t>
            </a:r>
            <a:r>
              <a:rPr lang="sk-SK" sz="3800" b="1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7" action="ppaction://hlinksldjump"/>
              </a:rPr>
              <a:t>ark</a:t>
            </a:r>
            <a:endParaRPr lang="sk-SK" sz="3800" b="1" i="1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		</a:t>
            </a:r>
          </a:p>
          <a:p>
            <a:pPr marL="0" indent="0">
              <a:buNone/>
            </a:pPr>
            <a:r>
              <a:rPr lang="sk-SK" sz="3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8. </a:t>
            </a:r>
            <a:r>
              <a:rPr lang="sk-SK" sz="3800" b="1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8" action="ppaction://hlinksldjump"/>
              </a:rPr>
              <a:t>Being</a:t>
            </a:r>
            <a:r>
              <a:rPr lang="sk-SK" sz="3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8" action="ppaction://hlinksldjump"/>
              </a:rPr>
              <a:t>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8" action="ppaction://hlinksldjump"/>
              </a:rPr>
              <a:t>of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8" action="ppaction://hlinksldjump"/>
              </a:rPr>
              <a:t>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8" action="ppaction://hlinksldjump"/>
              </a:rPr>
              <a:t>one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8" action="ppaction://hlinksldjump"/>
              </a:rPr>
              <a:t>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8" action="ppaction://hlinksldjump"/>
              </a:rPr>
              <a:t>heart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8" action="ppaction://hlinksldjump"/>
              </a:rPr>
              <a:t> and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8" action="ppaction://hlinksldjump"/>
              </a:rPr>
              <a:t>one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8" action="ppaction://hlinksldjump"/>
              </a:rPr>
              <a:t>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8" action="ppaction://hlinksldjump"/>
              </a:rPr>
              <a:t>soul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8" action="ppaction://hlinksldjump"/>
              </a:rPr>
              <a:t> 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		</a:t>
            </a:r>
          </a:p>
          <a:p>
            <a:pPr marL="0" indent="0">
              <a:buNone/>
            </a:pPr>
            <a:r>
              <a:rPr lang="sk-SK" sz="3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9. </a:t>
            </a:r>
            <a:r>
              <a:rPr lang="sk-SK" sz="3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9" action="ppaction://hlinksldjump"/>
              </a:rPr>
              <a:t>A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9" action="ppaction://hlinksldjump"/>
              </a:rPr>
              <a:t>house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9" action="ppaction://hlinksldjump"/>
              </a:rPr>
              <a:t>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9" action="ppaction://hlinksldjump"/>
              </a:rPr>
              <a:t>built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9" action="ppaction://hlinksldjump"/>
              </a:rPr>
              <a:t> on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9" action="ppaction://hlinksldjump"/>
              </a:rPr>
              <a:t>sand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9" action="ppaction://hlinksldjump"/>
              </a:rPr>
              <a:t> </a:t>
            </a:r>
            <a:endParaRPr lang="sk-SK" sz="3800" b="1" i="1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sk-SK" sz="1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		</a:t>
            </a:r>
          </a:p>
          <a:p>
            <a:pPr marL="0" indent="0">
              <a:buNone/>
            </a:pPr>
            <a:r>
              <a:rPr lang="sk-SK" sz="3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10. </a:t>
            </a:r>
            <a:r>
              <a:rPr lang="sk-SK" sz="3800" b="1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0" action="ppaction://hlinksldjump"/>
              </a:rPr>
              <a:t>The</a:t>
            </a:r>
            <a:r>
              <a:rPr lang="sk-SK" sz="3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0" action="ppaction://hlinksldjump"/>
              </a:rPr>
              <a:t>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0" action="ppaction://hlinksldjump"/>
              </a:rPr>
              <a:t>book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0" action="ppaction://hlinksldjump"/>
              </a:rPr>
              <a:t>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0" action="ppaction://hlinksldjump"/>
              </a:rPr>
              <a:t>with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0" action="ppaction://hlinksldjump"/>
              </a:rPr>
              <a:t>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0" action="ppaction://hlinksldjump"/>
              </a:rPr>
              <a:t>seven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0" action="ppaction://hlinksldjump"/>
              </a:rPr>
              <a:t>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0" action="ppaction://hlinksldjump"/>
              </a:rPr>
              <a:t>seals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0" action="ppaction://hlinksldjump"/>
              </a:rPr>
              <a:t>.</a:t>
            </a:r>
            <a:endParaRPr lang="sk-SK" sz="3800" b="1" i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4008" y="959239"/>
            <a:ext cx="4718275" cy="604867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sk-SK" sz="3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11. </a:t>
            </a:r>
            <a:r>
              <a:rPr lang="sk-SK" sz="3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1" action="ppaction://hlinksldjump"/>
              </a:rPr>
              <a:t>A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1" action="ppaction://hlinksldjump"/>
              </a:rPr>
              <a:t>land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1" action="ppaction://hlinksldjump"/>
              </a:rPr>
              <a:t>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1" action="ppaction://hlinksldjump"/>
              </a:rPr>
              <a:t>flowing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1" action="ppaction://hlinksldjump"/>
              </a:rPr>
              <a:t>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1" action="ppaction://hlinksldjump"/>
              </a:rPr>
              <a:t>with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1" action="ppaction://hlinksldjump"/>
              </a:rPr>
              <a:t>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1" action="ppaction://hlinksldjump"/>
              </a:rPr>
              <a:t>milk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1" action="ppaction://hlinksldjump"/>
              </a:rPr>
              <a:t> and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1" action="ppaction://hlinksldjump"/>
              </a:rPr>
              <a:t>honey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		</a:t>
            </a:r>
          </a:p>
          <a:p>
            <a:pPr marL="0" indent="0">
              <a:buNone/>
            </a:pPr>
            <a:r>
              <a:rPr lang="sk-SK" sz="3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12. </a:t>
            </a:r>
            <a:r>
              <a:rPr lang="sk-SK" sz="3800" b="1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2" action="ppaction://hlinksldjump"/>
              </a:rPr>
              <a:t>Whoever</a:t>
            </a:r>
            <a:r>
              <a:rPr lang="sk-SK" sz="3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2" action="ppaction://hlinksldjump"/>
              </a:rPr>
              <a:t>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2" action="ppaction://hlinksldjump"/>
              </a:rPr>
              <a:t>digs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2" action="ppaction://hlinksldjump"/>
              </a:rPr>
              <a:t> a hole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2" action="ppaction://hlinksldjump"/>
              </a:rPr>
              <a:t>for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2" action="ppaction://hlinksldjump"/>
              </a:rPr>
              <a:t>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2" action="ppaction://hlinksldjump"/>
              </a:rPr>
              <a:t>another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2" action="ppaction://hlinksldjump"/>
              </a:rPr>
              <a:t> </a:t>
            </a:r>
            <a:endParaRPr lang="sk-SK" sz="3800" b="1" i="1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  <a:hlinkClick r:id="rId12" action="ppaction://hlinksldjump"/>
            </a:endParaRPr>
          </a:p>
          <a:p>
            <a:pPr marL="0" indent="0">
              <a:buNone/>
            </a:pPr>
            <a:r>
              <a:rPr lang="sk-SK" sz="3800" b="1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2" action="ppaction://hlinksldjump"/>
              </a:rPr>
              <a:t>will</a:t>
            </a:r>
            <a:r>
              <a:rPr lang="sk-SK" sz="3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2" action="ppaction://hlinksldjump"/>
              </a:rPr>
              <a:t>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2" action="ppaction://hlinksldjump"/>
              </a:rPr>
              <a:t>fall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2" action="ppaction://hlinksldjump"/>
              </a:rPr>
              <a:t>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2" action="ppaction://hlinksldjump"/>
              </a:rPr>
              <a:t>into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2" action="ppaction://hlinksldjump"/>
              </a:rPr>
              <a:t>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2" action="ppaction://hlinksldjump"/>
              </a:rPr>
              <a:t>it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2" action="ppaction://hlinksldjump"/>
              </a:rPr>
              <a:t> </a:t>
            </a:r>
            <a:r>
              <a:rPr lang="sk-SK" sz="3800" b="1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2" action="ppaction://hlinksldjump"/>
              </a:rPr>
              <a:t>himself</a:t>
            </a:r>
            <a:endParaRPr lang="sk-SK" sz="3800" b="1" i="1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	</a:t>
            </a:r>
          </a:p>
          <a:p>
            <a:pPr marL="0" indent="0">
              <a:buNone/>
            </a:pPr>
            <a:r>
              <a:rPr lang="sk-SK" sz="3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13. </a:t>
            </a:r>
            <a:r>
              <a:rPr lang="sk-SK" sz="3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3" action="ppaction://hlinksldjump"/>
              </a:rPr>
              <a:t>And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3" action="ppaction://hlinksldjump"/>
              </a:rPr>
              <a:t>the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3" action="ppaction://hlinksldjump"/>
              </a:rPr>
              <a:t>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3" action="ppaction://hlinksldjump"/>
              </a:rPr>
              <a:t>last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3" action="ppaction://hlinksldjump"/>
              </a:rPr>
              <a:t>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3" action="ppaction://hlinksldjump"/>
              </a:rPr>
              <a:t>shall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3" action="ppaction://hlinksldjump"/>
              </a:rPr>
              <a:t>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3" action="ppaction://hlinksldjump"/>
              </a:rPr>
              <a:t>be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3" action="ppaction://hlinksldjump"/>
              </a:rPr>
              <a:t> </a:t>
            </a:r>
            <a:r>
              <a:rPr lang="sk-SK" sz="3800" b="1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3" action="ppaction://hlinksldjump"/>
              </a:rPr>
              <a:t>first</a:t>
            </a:r>
            <a:endParaRPr lang="sk-SK" sz="3800" b="1" i="1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		</a:t>
            </a:r>
          </a:p>
          <a:p>
            <a:pPr marL="0" indent="0">
              <a:buNone/>
            </a:pPr>
            <a:r>
              <a:rPr lang="sk-SK" sz="3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14. </a:t>
            </a:r>
            <a:r>
              <a:rPr lang="sk-SK" sz="3800" b="1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Pearls</a:t>
            </a:r>
            <a:r>
              <a:rPr lang="sk-SK" sz="3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before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 </a:t>
            </a:r>
            <a:r>
              <a:rPr lang="sk-SK" sz="3800" b="1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swine</a:t>
            </a:r>
            <a:endParaRPr lang="sk-SK" sz="3800" b="1" i="1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sk-SK" sz="3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		</a:t>
            </a:r>
          </a:p>
          <a:p>
            <a:pPr marL="0" indent="0">
              <a:buNone/>
            </a:pPr>
            <a:r>
              <a:rPr lang="sk-SK" sz="3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15. </a:t>
            </a:r>
            <a:r>
              <a:rPr lang="sk-SK" sz="3800" b="1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5" action="ppaction://hlinksldjump"/>
              </a:rPr>
              <a:t>The</a:t>
            </a:r>
            <a:r>
              <a:rPr lang="sk-SK" sz="3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5" action="ppaction://hlinksldjump"/>
              </a:rPr>
              <a:t>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5" action="ppaction://hlinksldjump"/>
              </a:rPr>
              <a:t>Great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5" action="ppaction://hlinksldjump"/>
              </a:rPr>
              <a:t>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5" action="ppaction://hlinksldjump"/>
              </a:rPr>
              <a:t>Flood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5" action="ppaction://hlinksldjump"/>
              </a:rPr>
              <a:t> </a:t>
            </a:r>
            <a:endParaRPr lang="sk-SK" sz="3800" b="1" i="1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		</a:t>
            </a:r>
          </a:p>
          <a:p>
            <a:pPr marL="0" indent="0">
              <a:buNone/>
            </a:pPr>
            <a:r>
              <a:rPr lang="sk-SK" sz="3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16. </a:t>
            </a:r>
            <a:r>
              <a:rPr lang="sk-SK" sz="3800" b="1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6" action="ppaction://hlinksldjump"/>
              </a:rPr>
              <a:t>Thirty</a:t>
            </a:r>
            <a:r>
              <a:rPr lang="sk-SK" sz="3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6" action="ppaction://hlinksldjump"/>
              </a:rPr>
              <a:t>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6" action="ppaction://hlinksldjump"/>
              </a:rPr>
              <a:t>pieces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6" action="ppaction://hlinksldjump"/>
              </a:rPr>
              <a:t>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6" action="ppaction://hlinksldjump"/>
              </a:rPr>
              <a:t>of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6" action="ppaction://hlinksldjump"/>
              </a:rPr>
              <a:t>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6" action="ppaction://hlinksldjump"/>
              </a:rPr>
              <a:t>silver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6" action="ppaction://hlinksldjump"/>
              </a:rPr>
              <a:t> </a:t>
            </a:r>
            <a:endParaRPr lang="sk-SK" sz="3800" b="1" i="1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		</a:t>
            </a:r>
          </a:p>
          <a:p>
            <a:pPr marL="0" indent="0">
              <a:buNone/>
            </a:pPr>
            <a:r>
              <a:rPr lang="sk-SK" sz="3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17. </a:t>
            </a:r>
            <a:r>
              <a:rPr lang="sk-SK" sz="3800" b="1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7" action="ppaction://hlinksldjump"/>
              </a:rPr>
              <a:t>Dancing</a:t>
            </a:r>
            <a:r>
              <a:rPr lang="sk-SK" sz="3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7" action="ppaction://hlinksldjump"/>
              </a:rPr>
              <a:t>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7" action="ppaction://hlinksldjump"/>
              </a:rPr>
              <a:t>aound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7" action="ppaction://hlinksldjump"/>
              </a:rPr>
              <a:t>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7" action="ppaction://hlinksldjump"/>
              </a:rPr>
              <a:t>the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7" action="ppaction://hlinksldjump"/>
              </a:rPr>
              <a:t>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7" action="ppaction://hlinksldjump"/>
              </a:rPr>
              <a:t>golden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7" action="ppaction://hlinksldjump"/>
              </a:rPr>
              <a:t>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7" action="ppaction://hlinksldjump"/>
              </a:rPr>
              <a:t>calf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		</a:t>
            </a:r>
          </a:p>
          <a:p>
            <a:pPr marL="0" indent="0">
              <a:buNone/>
            </a:pPr>
            <a:r>
              <a:rPr lang="sk-SK" sz="3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18. </a:t>
            </a:r>
            <a:r>
              <a:rPr lang="sk-SK" sz="3800" b="1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8" action="ppaction://hlinksldjump"/>
              </a:rPr>
              <a:t>Eye</a:t>
            </a:r>
            <a:r>
              <a:rPr lang="sk-SK" sz="3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8" action="ppaction://hlinksldjump"/>
              </a:rPr>
              <a:t>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8" action="ppaction://hlinksldjump"/>
              </a:rPr>
              <a:t>for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8" action="ppaction://hlinksldjump"/>
              </a:rPr>
              <a:t>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8" action="ppaction://hlinksldjump"/>
              </a:rPr>
              <a:t>eye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8" action="ppaction://hlinksldjump"/>
              </a:rPr>
              <a:t>,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8" action="ppaction://hlinksldjump"/>
              </a:rPr>
              <a:t>tooth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8" action="ppaction://hlinksldjump"/>
              </a:rPr>
              <a:t>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8" action="ppaction://hlinksldjump"/>
              </a:rPr>
              <a:t>for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8" action="ppaction://hlinksldjump"/>
              </a:rPr>
              <a:t> </a:t>
            </a:r>
            <a:r>
              <a:rPr lang="sk-SK" sz="3800" b="1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8" action="ppaction://hlinksldjump"/>
              </a:rPr>
              <a:t>tooth</a:t>
            </a: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8" action="ppaction://hlinksldjump"/>
              </a:rPr>
              <a:t> </a:t>
            </a:r>
            <a:endParaRPr lang="sk-SK" sz="3800" b="1" i="1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sk-SK" sz="3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		</a:t>
            </a:r>
          </a:p>
          <a:p>
            <a:pPr marL="0" indent="0">
              <a:buNone/>
            </a:pPr>
            <a:r>
              <a:rPr lang="sk-SK" sz="3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19. </a:t>
            </a:r>
            <a:r>
              <a:rPr lang="sk-SK" sz="3800" b="1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9" action="ppaction://hlinksldjump"/>
              </a:rPr>
              <a:t>The</a:t>
            </a:r>
            <a:r>
              <a:rPr lang="sk-SK" sz="3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9" action="ppaction://hlinksldjump"/>
              </a:rPr>
              <a:t> </a:t>
            </a:r>
            <a:r>
              <a:rPr lang="sk-SK" sz="3800" b="1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9" action="ppaction://hlinksldjump"/>
              </a:rPr>
              <a:t>Scapegoat</a:t>
            </a:r>
            <a:endParaRPr lang="sk-SK" sz="3800" b="1" i="1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sk-SK" sz="2000" b="1" dirty="0"/>
              <a:t>	</a:t>
            </a:r>
            <a:endParaRPr lang="sk-SK" sz="2000" b="1" dirty="0" smtClean="0"/>
          </a:p>
          <a:p>
            <a:pPr marL="0" indent="0">
              <a:buNone/>
            </a:pPr>
            <a:r>
              <a:rPr lang="sk-SK" sz="3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20. </a:t>
            </a:r>
            <a:r>
              <a:rPr lang="sk-SK" sz="3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0" action="ppaction://hlinksldjump"/>
              </a:rPr>
              <a:t>No </a:t>
            </a:r>
            <a:r>
              <a:rPr lang="sk-SK" sz="3800" b="1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0" action="ppaction://hlinksldjump"/>
              </a:rPr>
              <a:t>one</a:t>
            </a:r>
            <a:r>
              <a:rPr lang="sk-SK" sz="3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0" action="ppaction://hlinksldjump"/>
              </a:rPr>
              <a:t> </a:t>
            </a:r>
            <a:r>
              <a:rPr lang="sk-SK" sz="3800" b="1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0" action="ppaction://hlinksldjump"/>
              </a:rPr>
              <a:t>is</a:t>
            </a:r>
            <a:r>
              <a:rPr lang="sk-SK" sz="3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0" action="ppaction://hlinksldjump"/>
              </a:rPr>
              <a:t> a </a:t>
            </a:r>
            <a:r>
              <a:rPr lang="sk-SK" sz="3800" b="1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0" action="ppaction://hlinksldjump"/>
              </a:rPr>
              <a:t>prophet</a:t>
            </a:r>
            <a:r>
              <a:rPr lang="sk-SK" sz="3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0" action="ppaction://hlinksldjump"/>
              </a:rPr>
              <a:t> </a:t>
            </a:r>
            <a:r>
              <a:rPr lang="sk-SK" sz="3800" b="1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0" action="ppaction://hlinksldjump"/>
              </a:rPr>
              <a:t>at</a:t>
            </a:r>
            <a:r>
              <a:rPr lang="sk-SK" sz="3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0" action="ppaction://hlinksldjump"/>
              </a:rPr>
              <a:t> </a:t>
            </a:r>
            <a:r>
              <a:rPr lang="sk-SK" sz="3800" b="1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0" action="ppaction://hlinksldjump"/>
              </a:rPr>
              <a:t>home</a:t>
            </a:r>
            <a:endParaRPr lang="sk-SK" sz="3800" b="1" i="1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514350" indent="-514350">
              <a:buFont typeface="+mj-lt"/>
              <a:buAutoNum type="arabicPeriod"/>
            </a:pPr>
            <a:endParaRPr lang="sk-SK" sz="2400" i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4" y="1145131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2" y="1726296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2" y="2311730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1" y="2924345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3" y="3454196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2" y="3987275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8" y="4492160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4" y="4951344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26" y="5484693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26" y="5980277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>
            <a:hlinkClick r:id="rId32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152" y="945106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913" y="1505654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>
            <a:hlinkClick r:id="rId34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215" y="2126346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>
            <a:hlinkClick r:id="rId35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913" y="2729683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>
            <a:hlinkClick r:id="rId36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339" y="3241836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hlinkClick r:id="rId37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674" y="3854246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>
            <a:hlinkClick r:id="rId38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886" y="4387325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591" y="4892210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>
            <a:hlinkClick r:id="rId38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389" y="5484693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>
            <a:hlinkClick r:id="rId39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389" y="5960806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lačidlo akcie: Návrat 5">
            <a:hlinkClick r:id="rId40" action="ppaction://hlinksldjump" highlightClick="1"/>
          </p:cNvPr>
          <p:cNvSpPr/>
          <p:nvPr/>
        </p:nvSpPr>
        <p:spPr>
          <a:xfrm>
            <a:off x="1475656" y="6453336"/>
            <a:ext cx="792088" cy="288032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3377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498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sk-SK" sz="2800" b="1" dirty="0" smtClean="0">
                <a:solidFill>
                  <a:schemeClr val="accent6">
                    <a:lumMod val="75000"/>
                  </a:schemeClr>
                </a:solidFill>
              </a:rPr>
              <a:t>Maďarský jazyk</a:t>
            </a:r>
            <a:endParaRPr lang="sk-SK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44406" y="1124744"/>
            <a:ext cx="4074179" cy="5733256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hu-HU" sz="3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1. </a:t>
            </a:r>
            <a:r>
              <a:rPr lang="hu-HU" sz="3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" action="ppaction://hlinksldjump"/>
              </a:rPr>
              <a:t>Bábeli zűrzavar</a:t>
            </a:r>
            <a:endParaRPr lang="hu-HU" sz="3800" b="1" i="1" dirty="0" smtClean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sk-SK" sz="3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2. </a:t>
            </a:r>
            <a:r>
              <a:rPr lang="sk-SK" sz="3800" b="1" i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" action="ppaction://hlinksldjump"/>
              </a:rPr>
              <a:t>Aki</a:t>
            </a:r>
            <a:r>
              <a:rPr lang="sk-SK" sz="3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" action="ppaction://hlinksldjump"/>
              </a:rPr>
              <a:t> </a:t>
            </a:r>
            <a:r>
              <a:rPr lang="sk-SK" sz="3800" b="1" i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" action="ppaction://hlinksldjump"/>
              </a:rPr>
              <a:t>keres</a:t>
            </a:r>
            <a:r>
              <a:rPr lang="sk-SK" sz="3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" action="ppaction://hlinksldjump"/>
              </a:rPr>
              <a:t>, </a:t>
            </a:r>
            <a:r>
              <a:rPr lang="sk-SK" sz="3800" b="1" i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" action="ppaction://hlinksldjump"/>
              </a:rPr>
              <a:t>talál</a:t>
            </a:r>
            <a:endParaRPr lang="sk-SK" sz="3800" b="1" i="1" dirty="0" smtClean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sk-SK" sz="3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3. </a:t>
            </a:r>
            <a:r>
              <a:rPr lang="sk-SK" sz="3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3" action="ppaction://hlinksldjump"/>
              </a:rPr>
              <a:t>Jób </a:t>
            </a:r>
            <a:r>
              <a:rPr lang="sk-SK" sz="3800" b="1" i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3" action="ppaction://hlinksldjump"/>
              </a:rPr>
              <a:t>k</a:t>
            </a:r>
            <a:r>
              <a:rPr lang="sk-SK" sz="3800" b="1" i="1" dirty="0" err="1" smtClean="0">
                <a:solidFill>
                  <a:schemeClr val="accent6">
                    <a:lumMod val="75000"/>
                  </a:schemeClr>
                </a:solidFill>
                <a:hlinkClick r:id="rId3" action="ppaction://hlinksldjump"/>
              </a:rPr>
              <a:t>önyve</a:t>
            </a:r>
            <a:r>
              <a:rPr lang="sk-SK" sz="3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3" action="ppaction://hlinksldjump"/>
              </a:rPr>
              <a:t>- </a:t>
            </a:r>
            <a:r>
              <a:rPr lang="sk-SK" sz="3800" b="1" i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3" action="ppaction://hlinksldjump"/>
              </a:rPr>
              <a:t>Jóslata</a:t>
            </a:r>
            <a:r>
              <a:rPr lang="sk-SK" sz="3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3" action="ppaction://hlinksldjump"/>
              </a:rPr>
              <a:t>, </a:t>
            </a:r>
            <a:r>
              <a:rPr lang="sk-SK" sz="3800" b="1" i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3" action="ppaction://hlinksldjump"/>
              </a:rPr>
              <a:t>J</a:t>
            </a:r>
            <a:r>
              <a:rPr lang="sk-SK" sz="3800" b="1" i="1" dirty="0" err="1" smtClean="0">
                <a:solidFill>
                  <a:schemeClr val="accent6">
                    <a:lumMod val="75000"/>
                  </a:schemeClr>
                </a:solidFill>
                <a:hlinkClick r:id="rId3" action="ppaction://hlinksldjump"/>
              </a:rPr>
              <a:t>övendelése</a:t>
            </a:r>
            <a:r>
              <a:rPr lang="sk-SK" sz="3800" b="1" i="1" dirty="0" smtClean="0">
                <a:solidFill>
                  <a:schemeClr val="accent6">
                    <a:lumMod val="75000"/>
                  </a:schemeClr>
                </a:solidFill>
                <a:hlinkClick r:id="rId3" action="ppaction://hlinksldjump"/>
              </a:rPr>
              <a:t> </a:t>
            </a:r>
            <a:endParaRPr lang="sk-SK" sz="3800" b="1" i="1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sk-SK" sz="3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4. </a:t>
            </a:r>
            <a:r>
              <a:rPr lang="sk-SK" sz="3800" b="1" i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4" action="ppaction://hlinksldjump"/>
              </a:rPr>
              <a:t>Senki</a:t>
            </a:r>
            <a:r>
              <a:rPr lang="sk-SK" sz="3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4" action="ppaction://hlinksldjump"/>
              </a:rPr>
              <a:t> </a:t>
            </a:r>
            <a:r>
              <a:rPr lang="sk-SK" sz="38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4" action="ppaction://hlinksldjump"/>
              </a:rPr>
              <a:t>se</a:t>
            </a:r>
            <a:r>
              <a:rPr lang="sk-SK" sz="3800" b="1" i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4" action="ppaction://hlinksldjump"/>
              </a:rPr>
              <a:t> </a:t>
            </a:r>
            <a:r>
              <a:rPr lang="sk-SK" sz="38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4" action="ppaction://hlinksldjump"/>
              </a:rPr>
              <a:t>tölt</a:t>
            </a:r>
            <a:r>
              <a:rPr lang="sk-SK" sz="3800" b="1" i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4" action="ppaction://hlinksldjump"/>
              </a:rPr>
              <a:t> </a:t>
            </a:r>
            <a:r>
              <a:rPr lang="sk-SK" sz="38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4" action="ppaction://hlinksldjump"/>
              </a:rPr>
              <a:t>új</a:t>
            </a:r>
            <a:r>
              <a:rPr lang="sk-SK" sz="3800" b="1" i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4" action="ppaction://hlinksldjump"/>
              </a:rPr>
              <a:t> </a:t>
            </a:r>
            <a:r>
              <a:rPr lang="sk-SK" sz="38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4" action="ppaction://hlinksldjump"/>
              </a:rPr>
              <a:t>bort</a:t>
            </a:r>
            <a:r>
              <a:rPr lang="sk-SK" sz="3800" b="1" i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4" action="ppaction://hlinksldjump"/>
              </a:rPr>
              <a:t> </a:t>
            </a:r>
            <a:r>
              <a:rPr lang="sk-SK" sz="38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4" action="ppaction://hlinksldjump"/>
              </a:rPr>
              <a:t>öreg</a:t>
            </a:r>
            <a:r>
              <a:rPr lang="sk-SK" sz="3800" b="1" i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4" action="ppaction://hlinksldjump"/>
              </a:rPr>
              <a:t> </a:t>
            </a:r>
            <a:r>
              <a:rPr lang="sk-SK" sz="38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4" action="ppaction://hlinksldjump"/>
              </a:rPr>
              <a:t>tömlőbe</a:t>
            </a:r>
            <a:endParaRPr lang="sk-SK" sz="3800" b="1" i="1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sk-SK" sz="3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5. </a:t>
            </a:r>
            <a:r>
              <a:rPr lang="sk-SK" sz="3800" b="1" i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5" action="ppaction://hlinksldjump"/>
              </a:rPr>
              <a:t>Sóbálvánnyá</a:t>
            </a:r>
            <a:r>
              <a:rPr lang="sk-SK" sz="3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5" action="ppaction://hlinksldjump"/>
              </a:rPr>
              <a:t> </a:t>
            </a:r>
            <a:r>
              <a:rPr lang="sk-SK" sz="3800" b="1" i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5" action="ppaction://hlinksldjump"/>
              </a:rPr>
              <a:t>válni</a:t>
            </a:r>
            <a:endParaRPr lang="sk-SK" sz="3800" b="1" i="1" dirty="0" smtClean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sk-SK" sz="3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6. </a:t>
            </a:r>
            <a:r>
              <a:rPr lang="sk-SK" sz="3800" b="1" i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6" action="ppaction://hlinksldjump"/>
              </a:rPr>
              <a:t>Salamoni</a:t>
            </a:r>
            <a:r>
              <a:rPr lang="sk-SK" sz="3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6" action="ppaction://hlinksldjump"/>
              </a:rPr>
              <a:t> </a:t>
            </a:r>
            <a:r>
              <a:rPr lang="sk-SK" sz="3800" b="1" i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6" action="ppaction://hlinksldjump"/>
              </a:rPr>
              <a:t>döntés</a:t>
            </a:r>
            <a:endParaRPr lang="sk-SK" sz="3800" b="1" i="1" dirty="0" smtClean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sk-SK" sz="3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7. </a:t>
            </a:r>
            <a:r>
              <a:rPr lang="sk-SK" sz="3800" b="1" i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7" action="ppaction://hlinksldjump"/>
              </a:rPr>
              <a:t>Noé</a:t>
            </a:r>
            <a:r>
              <a:rPr lang="sk-SK" sz="3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7" action="ppaction://hlinksldjump"/>
              </a:rPr>
              <a:t> </a:t>
            </a:r>
            <a:r>
              <a:rPr lang="sk-SK" sz="3800" b="1" i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7" action="ppaction://hlinksldjump"/>
              </a:rPr>
              <a:t>bárkája</a:t>
            </a:r>
            <a:endParaRPr lang="sk-SK" sz="3800" b="1" i="1" dirty="0" smtClean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sk-SK" sz="3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8. </a:t>
            </a:r>
            <a:r>
              <a:rPr lang="sk-SK" sz="3800" b="1" i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8" action="ppaction://hlinksldjump"/>
              </a:rPr>
              <a:t>Egy</a:t>
            </a:r>
            <a:r>
              <a:rPr lang="sk-SK" sz="3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8" action="ppaction://hlinksldjump"/>
              </a:rPr>
              <a:t> </a:t>
            </a:r>
            <a:r>
              <a:rPr lang="sk-SK" sz="3800" b="1" i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8" action="ppaction://hlinksldjump"/>
              </a:rPr>
              <a:t>szív</a:t>
            </a:r>
            <a:r>
              <a:rPr lang="sk-SK" sz="3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8" action="ppaction://hlinksldjump"/>
              </a:rPr>
              <a:t> </a:t>
            </a:r>
            <a:r>
              <a:rPr lang="sk-SK" sz="3800" b="1" i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8" action="ppaction://hlinksldjump"/>
              </a:rPr>
              <a:t>egy</a:t>
            </a:r>
            <a:r>
              <a:rPr lang="sk-SK" sz="3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8" action="ppaction://hlinksldjump"/>
              </a:rPr>
              <a:t> </a:t>
            </a:r>
            <a:r>
              <a:rPr lang="sk-SK" sz="3800" b="1" i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8" action="ppaction://hlinksldjump"/>
              </a:rPr>
              <a:t>lélek</a:t>
            </a:r>
            <a:r>
              <a:rPr lang="sk-SK" sz="3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8" action="ppaction://hlinksldjump"/>
              </a:rPr>
              <a:t> </a:t>
            </a:r>
            <a:endParaRPr lang="sk-SK" sz="3800" b="1" i="1" dirty="0" smtClean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sk-SK" sz="3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9. </a:t>
            </a:r>
            <a:r>
              <a:rPr lang="sk-SK" sz="3800" b="1" i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9" action="ppaction://hlinksldjump"/>
              </a:rPr>
              <a:t>Homokra</a:t>
            </a:r>
            <a:r>
              <a:rPr lang="sk-SK" sz="3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9" action="ppaction://hlinksldjump"/>
              </a:rPr>
              <a:t> </a:t>
            </a:r>
            <a:r>
              <a:rPr lang="sk-SK" sz="3800" b="1" i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9" action="ppaction://hlinksldjump"/>
              </a:rPr>
              <a:t>épített</a:t>
            </a:r>
            <a:r>
              <a:rPr lang="sk-SK" sz="3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9" action="ppaction://hlinksldjump"/>
              </a:rPr>
              <a:t> </a:t>
            </a:r>
            <a:r>
              <a:rPr lang="sk-SK" sz="3800" b="1" i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9" action="ppaction://hlinksldjump"/>
              </a:rPr>
              <a:t>ház</a:t>
            </a:r>
            <a:endParaRPr lang="sk-SK" sz="3800" b="1" i="1" dirty="0" smtClean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sk-SK" sz="3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10. </a:t>
            </a:r>
            <a:r>
              <a:rPr lang="sk-SK" sz="3800" b="1" i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0" action="ppaction://hlinksldjump"/>
              </a:rPr>
              <a:t>Hétpecsétes</a:t>
            </a:r>
            <a:r>
              <a:rPr lang="sk-SK" sz="3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0" action="ppaction://hlinksldjump"/>
              </a:rPr>
              <a:t> </a:t>
            </a:r>
            <a:r>
              <a:rPr lang="sk-SK" sz="38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0" action="ppaction://hlinksldjump"/>
              </a:rPr>
              <a:t>könyv</a:t>
            </a:r>
            <a:endParaRPr lang="sk-SK" sz="3800" b="1" i="1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514350" indent="-514350">
              <a:buFont typeface="+mj-lt"/>
              <a:buAutoNum type="arabicPeriod"/>
            </a:pPr>
            <a:endParaRPr lang="sk-SK" sz="2400" i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467973" y="709581"/>
            <a:ext cx="4718275" cy="6048672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sk-SK" sz="3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11. </a:t>
            </a:r>
            <a:r>
              <a:rPr lang="sk-SK" sz="3800" b="1" i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1" action="ppaction://hlinksldjump"/>
              </a:rPr>
              <a:t>Az</a:t>
            </a:r>
            <a:r>
              <a:rPr lang="sk-SK" sz="3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1" action="ppaction://hlinksldjump"/>
              </a:rPr>
              <a:t> </a:t>
            </a:r>
            <a:r>
              <a:rPr lang="sk-SK" sz="38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1" action="ppaction://hlinksldjump"/>
              </a:rPr>
              <a:t>ígéret</a:t>
            </a:r>
            <a:r>
              <a:rPr lang="sk-SK" sz="3800" b="1" i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1" action="ppaction://hlinksldjump"/>
              </a:rPr>
              <a:t> </a:t>
            </a:r>
            <a:r>
              <a:rPr lang="sk-SK" sz="3800" b="1" i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1" action="ppaction://hlinksldjump"/>
              </a:rPr>
              <a:t>földje</a:t>
            </a:r>
            <a:r>
              <a:rPr lang="sk-SK" sz="3800" b="1" i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1" action="ppaction://hlinksldjump"/>
              </a:rPr>
              <a:t> </a:t>
            </a:r>
            <a:r>
              <a:rPr lang="sk-SK" sz="3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1" action="ppaction://hlinksldjump"/>
              </a:rPr>
              <a:t>-  </a:t>
            </a:r>
            <a:r>
              <a:rPr lang="sk-SK" sz="3800" b="1" i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1" action="ppaction://hlinksldjump"/>
              </a:rPr>
              <a:t>a </a:t>
            </a:r>
            <a:r>
              <a:rPr lang="sk-SK" sz="38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1" action="ppaction://hlinksldjump"/>
              </a:rPr>
              <a:t>tejjel</a:t>
            </a:r>
            <a:r>
              <a:rPr lang="sk-SK" sz="3800" b="1" i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1" action="ppaction://hlinksldjump"/>
              </a:rPr>
              <a:t>, </a:t>
            </a:r>
            <a:r>
              <a:rPr lang="sk-SK" sz="38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1" action="ppaction://hlinksldjump"/>
              </a:rPr>
              <a:t>vízzel</a:t>
            </a:r>
            <a:r>
              <a:rPr lang="sk-SK" sz="3800" b="1" i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1" action="ppaction://hlinksldjump"/>
              </a:rPr>
              <a:t> </a:t>
            </a:r>
            <a:r>
              <a:rPr lang="sk-SK" sz="38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1" action="ppaction://hlinksldjump"/>
              </a:rPr>
              <a:t>folyó</a:t>
            </a:r>
            <a:r>
              <a:rPr lang="sk-SK" sz="3800" b="1" i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1" action="ppaction://hlinksldjump"/>
              </a:rPr>
              <a:t> </a:t>
            </a:r>
            <a:r>
              <a:rPr lang="sk-SK" sz="3800" b="1" i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1" action="ppaction://hlinksldjump"/>
              </a:rPr>
              <a:t>kánaán</a:t>
            </a:r>
            <a:endParaRPr lang="sk-SK" sz="3800" b="1" i="1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sk-SK" sz="3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12. </a:t>
            </a:r>
            <a:r>
              <a:rPr lang="nb-NO" sz="3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2" action="ppaction://hlinksldjump"/>
              </a:rPr>
              <a:t>Aki </a:t>
            </a:r>
            <a:r>
              <a:rPr lang="nb-NO" sz="3800" b="1" i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2" action="ppaction://hlinksldjump"/>
              </a:rPr>
              <a:t>másnak vermet ás, maga esik bele. </a:t>
            </a:r>
            <a:endParaRPr lang="sk-SK" sz="3800" b="1" i="1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hu-HU" sz="3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13. </a:t>
            </a:r>
            <a:r>
              <a:rPr lang="hu-HU" sz="3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3" action="ppaction://hlinksldjump"/>
              </a:rPr>
              <a:t>De </a:t>
            </a:r>
            <a:r>
              <a:rPr lang="hu-HU" sz="3800" b="1" i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3" action="ppaction://hlinksldjump"/>
              </a:rPr>
              <a:t>sok elsőből lesz utolsó, és sok utolsóból lesz első.</a:t>
            </a:r>
            <a:endParaRPr lang="sk-SK" sz="3800" b="1" i="1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sk-SK" sz="3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14. </a:t>
            </a:r>
            <a:r>
              <a:rPr lang="sk-SK" sz="3800" b="1" i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Gyöngyeiteket</a:t>
            </a:r>
            <a:r>
              <a:rPr lang="sk-SK" sz="3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 </a:t>
            </a:r>
            <a:r>
              <a:rPr lang="sk-SK" sz="3800" b="1" i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ne </a:t>
            </a:r>
            <a:r>
              <a:rPr lang="sk-SK" sz="38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dobjátok</a:t>
            </a:r>
            <a:r>
              <a:rPr lang="sk-SK" sz="3800" b="1" i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 a </a:t>
            </a:r>
            <a:r>
              <a:rPr lang="sk-SK" sz="38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disznók</a:t>
            </a:r>
            <a:r>
              <a:rPr lang="sk-SK" sz="3800" b="1" i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 </a:t>
            </a:r>
            <a:r>
              <a:rPr lang="sk-SK" sz="38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elé</a:t>
            </a:r>
            <a:endParaRPr lang="sk-SK" sz="3800" b="1" i="1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sk-SK" sz="3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15. </a:t>
            </a:r>
            <a:r>
              <a:rPr lang="sk-SK" sz="3800" b="1" i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5" action="ppaction://hlinksldjump"/>
              </a:rPr>
              <a:t>Vízözön</a:t>
            </a:r>
            <a:endParaRPr lang="sk-SK" sz="3800" b="1" i="1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sk-SK" sz="3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16. </a:t>
            </a:r>
            <a:r>
              <a:rPr lang="sk-SK" sz="3800" b="1" i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6" action="ppaction://hlinksldjump"/>
              </a:rPr>
              <a:t>Harminc</a:t>
            </a:r>
            <a:r>
              <a:rPr lang="sk-SK" sz="3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6" action="ppaction://hlinksldjump"/>
              </a:rPr>
              <a:t> </a:t>
            </a:r>
            <a:r>
              <a:rPr lang="sk-SK" sz="38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6" action="ppaction://hlinksldjump"/>
              </a:rPr>
              <a:t>ezüstpénz</a:t>
            </a:r>
            <a:r>
              <a:rPr lang="sk-SK" sz="3800" b="1" i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6" action="ppaction://hlinksldjump"/>
              </a:rPr>
              <a:t>- </a:t>
            </a:r>
            <a:r>
              <a:rPr lang="sk-SK" sz="38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6" action="ppaction://hlinksldjump"/>
              </a:rPr>
              <a:t>Júdás</a:t>
            </a:r>
            <a:r>
              <a:rPr lang="sk-SK" sz="3800" b="1" i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6" action="ppaction://hlinksldjump"/>
              </a:rPr>
              <a:t> </a:t>
            </a:r>
            <a:r>
              <a:rPr lang="sk-SK" sz="38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6" action="ppaction://hlinksldjump"/>
              </a:rPr>
              <a:t>pénze</a:t>
            </a:r>
            <a:endParaRPr lang="sk-SK" sz="3800" b="1" i="1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sk-SK" sz="3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17. </a:t>
            </a:r>
            <a:r>
              <a:rPr lang="sk-SK" sz="3800" b="1" i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7" action="ppaction://hlinksldjump"/>
              </a:rPr>
              <a:t>Imádni</a:t>
            </a:r>
            <a:r>
              <a:rPr lang="sk-SK" sz="3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7" action="ppaction://hlinksldjump"/>
              </a:rPr>
              <a:t> </a:t>
            </a:r>
            <a:r>
              <a:rPr lang="sk-SK" sz="38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7" action="ppaction://hlinksldjump"/>
              </a:rPr>
              <a:t>az</a:t>
            </a:r>
            <a:r>
              <a:rPr lang="sk-SK" sz="3800" b="1" i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7" action="ppaction://hlinksldjump"/>
              </a:rPr>
              <a:t> </a:t>
            </a:r>
            <a:r>
              <a:rPr lang="sk-SK" sz="38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7" action="ppaction://hlinksldjump"/>
              </a:rPr>
              <a:t>aranyborjút</a:t>
            </a:r>
            <a:endParaRPr lang="sk-SK" sz="3800" b="1" i="1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sk-SK" sz="3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18. </a:t>
            </a:r>
            <a:r>
              <a:rPr lang="sk-SK" sz="3800" b="1" i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8" action="ppaction://hlinksldjump"/>
              </a:rPr>
              <a:t>Szemet</a:t>
            </a:r>
            <a:r>
              <a:rPr lang="sk-SK" sz="3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8" action="ppaction://hlinksldjump"/>
              </a:rPr>
              <a:t> </a:t>
            </a:r>
            <a:r>
              <a:rPr lang="sk-SK" sz="38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8" action="ppaction://hlinksldjump"/>
              </a:rPr>
              <a:t>szemért</a:t>
            </a:r>
            <a:r>
              <a:rPr lang="sk-SK" sz="3800" b="1" i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8" action="ppaction://hlinksldjump"/>
              </a:rPr>
              <a:t>, </a:t>
            </a:r>
            <a:r>
              <a:rPr lang="sk-SK" sz="38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8" action="ppaction://hlinksldjump"/>
              </a:rPr>
              <a:t>fogat</a:t>
            </a:r>
            <a:r>
              <a:rPr lang="sk-SK" sz="3800" b="1" i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8" action="ppaction://hlinksldjump"/>
              </a:rPr>
              <a:t> </a:t>
            </a:r>
            <a:r>
              <a:rPr lang="sk-SK" sz="38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8" action="ppaction://hlinksldjump"/>
              </a:rPr>
              <a:t>fogért</a:t>
            </a:r>
            <a:r>
              <a:rPr lang="sk-SK" sz="3800" b="1" i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8" action="ppaction://hlinksldjump"/>
              </a:rPr>
              <a:t>.</a:t>
            </a:r>
            <a:endParaRPr lang="sk-SK" sz="3800" b="1" i="1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sk-SK" sz="3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19</a:t>
            </a:r>
            <a:r>
              <a:rPr lang="sk-SK" sz="3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9" action="ppaction://hlinksldjump"/>
              </a:rPr>
              <a:t>. </a:t>
            </a:r>
            <a:r>
              <a:rPr lang="sk-SK" sz="3800" b="1" i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9" action="ppaction://hlinksldjump"/>
              </a:rPr>
              <a:t>Áldozati</a:t>
            </a:r>
            <a:r>
              <a:rPr lang="sk-SK" sz="3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9" action="ppaction://hlinksldjump"/>
              </a:rPr>
              <a:t> </a:t>
            </a:r>
            <a:r>
              <a:rPr lang="sk-SK" sz="38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9" action="ppaction://hlinksldjump"/>
              </a:rPr>
              <a:t>bárány</a:t>
            </a:r>
            <a:endParaRPr lang="sk-SK" sz="3800" b="1" i="1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sk-SK" sz="3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20. </a:t>
            </a:r>
            <a:r>
              <a:rPr lang="sk-SK" sz="3800" b="1" i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0" action="ppaction://hlinksldjump"/>
              </a:rPr>
              <a:t>Sehol</a:t>
            </a:r>
            <a:r>
              <a:rPr lang="sk-SK" sz="3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0" action="ppaction://hlinksldjump"/>
              </a:rPr>
              <a:t> </a:t>
            </a:r>
            <a:r>
              <a:rPr lang="sk-SK" sz="3800" b="1" i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0" action="ppaction://hlinksldjump"/>
              </a:rPr>
              <a:t>sem </a:t>
            </a:r>
            <a:r>
              <a:rPr lang="sk-SK" sz="38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0" action="ppaction://hlinksldjump"/>
              </a:rPr>
              <a:t>vetik</a:t>
            </a:r>
            <a:r>
              <a:rPr lang="sk-SK" sz="3800" b="1" i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0" action="ppaction://hlinksldjump"/>
              </a:rPr>
              <a:t> </a:t>
            </a:r>
            <a:r>
              <a:rPr lang="sk-SK" sz="38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0" action="ppaction://hlinksldjump"/>
              </a:rPr>
              <a:t>meg</a:t>
            </a:r>
            <a:r>
              <a:rPr lang="sk-SK" sz="3800" b="1" i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0" action="ppaction://hlinksldjump"/>
              </a:rPr>
              <a:t> a </a:t>
            </a:r>
            <a:r>
              <a:rPr lang="sk-SK" sz="38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0" action="ppaction://hlinksldjump"/>
              </a:rPr>
              <a:t>prófétákat</a:t>
            </a:r>
            <a:r>
              <a:rPr lang="sk-SK" sz="3800" b="1" i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0" action="ppaction://hlinksldjump"/>
              </a:rPr>
              <a:t>, </a:t>
            </a:r>
            <a:r>
              <a:rPr lang="sk-SK" sz="38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0" action="ppaction://hlinksldjump"/>
              </a:rPr>
              <a:t>csak</a:t>
            </a:r>
            <a:r>
              <a:rPr lang="sk-SK" sz="3800" b="1" i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0" action="ppaction://hlinksldjump"/>
              </a:rPr>
              <a:t> </a:t>
            </a:r>
            <a:r>
              <a:rPr lang="sk-SK" sz="38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0" action="ppaction://hlinksldjump"/>
              </a:rPr>
              <a:t>saját</a:t>
            </a:r>
            <a:r>
              <a:rPr lang="sk-SK" sz="3800" b="1" i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0" action="ppaction://hlinksldjump"/>
              </a:rPr>
              <a:t> </a:t>
            </a:r>
            <a:r>
              <a:rPr lang="sk-SK" sz="38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0" action="ppaction://hlinksldjump"/>
              </a:rPr>
              <a:t>hazájában</a:t>
            </a:r>
            <a:r>
              <a:rPr lang="sk-SK" sz="3800" b="1" i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0" action="ppaction://hlinksldjump"/>
              </a:rPr>
              <a:t> </a:t>
            </a:r>
            <a:r>
              <a:rPr lang="sk-SK" sz="38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0" action="ppaction://hlinksldjump"/>
              </a:rPr>
              <a:t>és</a:t>
            </a:r>
            <a:r>
              <a:rPr lang="sk-SK" sz="3800" b="1" i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0" action="ppaction://hlinksldjump"/>
              </a:rPr>
              <a:t> a </a:t>
            </a:r>
            <a:r>
              <a:rPr lang="sk-SK" sz="38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0" action="ppaction://hlinksldjump"/>
              </a:rPr>
              <a:t>maga</a:t>
            </a:r>
            <a:r>
              <a:rPr lang="sk-SK" sz="3800" b="1" i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0" action="ppaction://hlinksldjump"/>
              </a:rPr>
              <a:t> </a:t>
            </a:r>
            <a:r>
              <a:rPr lang="sk-SK" sz="38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0" action="ppaction://hlinksldjump"/>
              </a:rPr>
              <a:t>házában</a:t>
            </a:r>
            <a:endParaRPr lang="sk-SK" sz="3800" b="1" i="1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514350" indent="-514350">
              <a:buFont typeface="+mj-lt"/>
              <a:buAutoNum type="arabicPeriod"/>
            </a:pPr>
            <a:endParaRPr lang="sk-SK" sz="2400" i="1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514350" indent="-514350">
              <a:buFont typeface="+mj-lt"/>
              <a:buAutoNum type="arabicPeriod"/>
            </a:pPr>
            <a:endParaRPr lang="sk-SK" sz="2400" i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4" y="1289073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6" y="1689123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98840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" y="2667867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3" y="3129711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3" y="3533892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6" y="3987275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3" y="4492160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4" y="5016924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92885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>
            <a:hlinkClick r:id="rId32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389" y="867777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389" y="1681006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>
            <a:hlinkClick r:id="rId34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389" y="2111705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>
            <a:hlinkClick r:id="rId35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015" y="2954247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>
            <a:hlinkClick r:id="rId36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389" y="3454196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hlinkClick r:id="rId37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462" y="3983575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>
            <a:hlinkClick r:id="rId38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886" y="4387325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591" y="4892210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>
            <a:hlinkClick r:id="rId38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389" y="5326743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>
            <a:hlinkClick r:id="rId39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389" y="5771871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lačidlo akcie: Návrat 5">
            <a:hlinkClick r:id="rId40" action="ppaction://hlinksldjump" highlightClick="1"/>
          </p:cNvPr>
          <p:cNvSpPr/>
          <p:nvPr/>
        </p:nvSpPr>
        <p:spPr>
          <a:xfrm>
            <a:off x="1475656" y="6453336"/>
            <a:ext cx="792088" cy="288032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6043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498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sk-SK" sz="2800" b="1" dirty="0" smtClean="0">
                <a:solidFill>
                  <a:schemeClr val="accent4">
                    <a:lumMod val="75000"/>
                  </a:schemeClr>
                </a:solidFill>
              </a:rPr>
              <a:t>Rusínsky jazyk</a:t>
            </a:r>
            <a:endParaRPr lang="sk-SK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67545" y="1124744"/>
            <a:ext cx="3778906" cy="5256584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220000"/>
              </a:lnSpc>
              <a:buNone/>
            </a:pPr>
            <a:r>
              <a:rPr lang="sk-SK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1. </a:t>
            </a:r>
            <a:r>
              <a:rPr lang="az-Cyrl-AZ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" action="ppaction://hlinksldjump"/>
              </a:rPr>
              <a:t>ВАВІЛОНЬСКЕ </a:t>
            </a:r>
            <a:r>
              <a:rPr lang="az-Cyrl-AZ" sz="2500" b="1" i="1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" action="ppaction://hlinksldjump"/>
              </a:rPr>
              <a:t>ПОМІШАНЯ </a:t>
            </a:r>
            <a:r>
              <a:rPr lang="az-Cyrl-AZ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" action="ppaction://hlinksldjump"/>
              </a:rPr>
              <a:t>ЯЗЫКІВ</a:t>
            </a:r>
            <a:endParaRPr lang="sk-SK" sz="2500" b="1" i="1" dirty="0" smtClean="0">
              <a:solidFill>
                <a:schemeClr val="accent4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220000"/>
              </a:lnSpc>
              <a:buNone/>
            </a:pPr>
            <a:r>
              <a:rPr lang="sk-SK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2. </a:t>
            </a:r>
            <a:r>
              <a:rPr lang="az-Cyrl-AZ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hlinkClick r:id="rId3" action="ppaction://hlinksldjump"/>
              </a:rPr>
              <a:t>ХТО </a:t>
            </a:r>
            <a:r>
              <a:rPr lang="az-Cyrl-AZ" sz="2500" b="1" i="1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hlinkClick r:id="rId3" action="ppaction://hlinksldjump"/>
              </a:rPr>
              <a:t>ГЛЯДАТЬ, НАХОДИТЬ </a:t>
            </a:r>
            <a:endParaRPr lang="sk-SK" sz="2500" b="1" i="1" dirty="0" smtClean="0">
              <a:solidFill>
                <a:schemeClr val="accent4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220000"/>
              </a:lnSpc>
              <a:buNone/>
            </a:pPr>
            <a:r>
              <a:rPr lang="sk-SK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3. </a:t>
            </a:r>
            <a:r>
              <a:rPr lang="az-Cyrl-AZ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hlinkClick r:id="rId4" action="ppaction://hlinksldjump"/>
              </a:rPr>
              <a:t>ЙОВОВА ВІСТКА</a:t>
            </a:r>
            <a:endParaRPr lang="sk-SK" sz="2500" b="1" i="1" dirty="0" smtClean="0">
              <a:solidFill>
                <a:schemeClr val="accent4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220000"/>
              </a:lnSpc>
              <a:buNone/>
            </a:pPr>
            <a:r>
              <a:rPr lang="sk-SK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4. </a:t>
            </a:r>
            <a:r>
              <a:rPr lang="ru-RU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hlinkClick r:id="rId5" action="ppaction://hlinksldjump"/>
              </a:rPr>
              <a:t>НИХТО </a:t>
            </a:r>
            <a:r>
              <a:rPr lang="ru-RU" sz="2500" b="1" i="1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hlinkClick r:id="rId5" action="ppaction://hlinksldjump"/>
              </a:rPr>
              <a:t>НЕ НАЛИВАТЬ НОВЕ ВИНО ДО СТАРЫХ </a:t>
            </a:r>
            <a:r>
              <a:rPr lang="ru-RU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hlinkClick r:id="rId5" action="ppaction://hlinksldjump"/>
              </a:rPr>
              <a:t>МІХІВ</a:t>
            </a:r>
            <a:endParaRPr lang="sk-SK" sz="2500" b="1" i="1" dirty="0" smtClean="0">
              <a:solidFill>
                <a:schemeClr val="accent4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220000"/>
              </a:lnSpc>
              <a:buNone/>
            </a:pPr>
            <a:r>
              <a:rPr lang="sk-SK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5. </a:t>
            </a:r>
            <a:r>
              <a:rPr lang="ru-RU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hlinkClick r:id="rId6" action="ppaction://hlinksldjump"/>
              </a:rPr>
              <a:t>ЗМІНИТИ </a:t>
            </a:r>
            <a:r>
              <a:rPr lang="ru-RU" sz="2500" b="1" i="1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hlinkClick r:id="rId6" action="ppaction://hlinksldjump"/>
              </a:rPr>
              <a:t>СЯ НА СОЛЬНЫЙ </a:t>
            </a:r>
            <a:r>
              <a:rPr lang="ru-RU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hlinkClick r:id="rId6" action="ppaction://hlinksldjump"/>
              </a:rPr>
              <a:t>СТОВП</a:t>
            </a:r>
            <a:endParaRPr lang="sk-SK" sz="2500" b="1" i="1" dirty="0" smtClean="0">
              <a:solidFill>
                <a:schemeClr val="accent4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220000"/>
              </a:lnSpc>
              <a:buNone/>
            </a:pPr>
            <a:r>
              <a:rPr lang="sk-SK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6. </a:t>
            </a:r>
            <a:r>
              <a:rPr lang="az-Cyrl-AZ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hlinkClick r:id="rId7" action="ppaction://hlinksldjump"/>
              </a:rPr>
              <a:t>СОЛОМОНОВЕ РЇШІНЯ</a:t>
            </a:r>
            <a:endParaRPr lang="sk-SK" sz="2500" b="1" i="1" dirty="0" smtClean="0">
              <a:solidFill>
                <a:schemeClr val="accent4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220000"/>
              </a:lnSpc>
              <a:buNone/>
            </a:pPr>
            <a:r>
              <a:rPr lang="sk-SK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7. </a:t>
            </a:r>
            <a:r>
              <a:rPr lang="az-Cyrl-AZ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hlinkClick r:id="rId8" action="ppaction://hlinksldjump"/>
              </a:rPr>
              <a:t>НОЙОВА АРХА</a:t>
            </a:r>
            <a:endParaRPr lang="sk-SK" sz="2500" b="1" i="1" dirty="0" smtClean="0">
              <a:solidFill>
                <a:schemeClr val="accent4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220000"/>
              </a:lnSpc>
              <a:buNone/>
            </a:pPr>
            <a:r>
              <a:rPr lang="sk-SK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8. </a:t>
            </a:r>
            <a:r>
              <a:rPr lang="az-Cyrl-AZ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hlinkClick r:id="rId9" action="ppaction://hlinksldjump"/>
              </a:rPr>
              <a:t>ЄДНО </a:t>
            </a:r>
            <a:r>
              <a:rPr lang="az-Cyrl-AZ" sz="2500" b="1" i="1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hlinkClick r:id="rId9" action="ppaction://hlinksldjump"/>
              </a:rPr>
              <a:t>СЕРДЦЕ ЄДНА ДУША </a:t>
            </a:r>
            <a:endParaRPr lang="sk-SK" sz="2500" b="1" i="1" dirty="0" smtClean="0">
              <a:solidFill>
                <a:schemeClr val="accent4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220000"/>
              </a:lnSpc>
              <a:buNone/>
            </a:pPr>
            <a:r>
              <a:rPr lang="sk-SK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9. </a:t>
            </a:r>
            <a:r>
              <a:rPr lang="az-Cyrl-AZ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0" action="ppaction://hlinksldjump"/>
              </a:rPr>
              <a:t>БУДУЄ </a:t>
            </a:r>
            <a:r>
              <a:rPr lang="az-Cyrl-AZ" sz="2500" b="1" i="1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0" action="ppaction://hlinksldjump"/>
              </a:rPr>
              <a:t>ДІМ НА ПІСКУ </a:t>
            </a:r>
            <a:endParaRPr lang="sk-SK" sz="2500" b="1" i="1" dirty="0" smtClean="0">
              <a:solidFill>
                <a:schemeClr val="accent4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220000"/>
              </a:lnSpc>
              <a:buNone/>
            </a:pPr>
            <a:r>
              <a:rPr lang="sk-SK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10. </a:t>
            </a:r>
            <a:r>
              <a:rPr lang="az-Cyrl-AZ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1" action="ppaction://hlinksldjump"/>
              </a:rPr>
              <a:t>ЗАПЕЧАТАНЕ </a:t>
            </a:r>
            <a:r>
              <a:rPr lang="az-Cyrl-AZ" sz="2500" b="1" i="1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1" action="ppaction://hlinksldjump"/>
              </a:rPr>
              <a:t>СЕМЫМА ПЕЧАТЯМИ</a:t>
            </a:r>
            <a:endParaRPr lang="sk-SK" sz="2500" b="1" i="1" dirty="0" smtClean="0">
              <a:solidFill>
                <a:schemeClr val="accent4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514350" indent="-514350">
              <a:buFont typeface="+mj-lt"/>
              <a:buAutoNum type="arabicPeriod"/>
            </a:pPr>
            <a:endParaRPr lang="sk-SK" sz="2400" i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727605" y="1121589"/>
            <a:ext cx="4607785" cy="6093296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220000"/>
              </a:lnSpc>
              <a:buNone/>
            </a:pPr>
            <a:r>
              <a:rPr lang="sk-SK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11. </a:t>
            </a:r>
            <a:r>
              <a:rPr lang="az-Cyrl-AZ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2" action="ppaction://hlinksldjump"/>
              </a:rPr>
              <a:t>КРАЙ </a:t>
            </a:r>
            <a:r>
              <a:rPr lang="az-Cyrl-AZ" sz="2500" b="1" i="1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2" action="ppaction://hlinksldjump"/>
              </a:rPr>
              <a:t>МОЛОКА І </a:t>
            </a:r>
            <a:r>
              <a:rPr lang="az-Cyrl-AZ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2" action="ppaction://hlinksldjump"/>
              </a:rPr>
              <a:t>МЕДУ</a:t>
            </a:r>
            <a:endParaRPr lang="sk-SK" sz="2500" b="1" i="1" dirty="0" smtClean="0">
              <a:solidFill>
                <a:schemeClr val="accent4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220000"/>
              </a:lnSpc>
              <a:buNone/>
            </a:pPr>
            <a:r>
              <a:rPr lang="sk-SK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12. </a:t>
            </a:r>
            <a:r>
              <a:rPr lang="ru-RU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3" action="ppaction://hlinksldjump"/>
              </a:rPr>
              <a:t>ХТО </a:t>
            </a:r>
            <a:r>
              <a:rPr lang="ru-RU" sz="2500" b="1" i="1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3" action="ppaction://hlinksldjump"/>
              </a:rPr>
              <a:t>ДРУГОМУ ЯМУ КОПАТЬ, САМ ДО НЁЙ ВПАДЕ</a:t>
            </a:r>
            <a:r>
              <a:rPr lang="ru-RU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3" action="ppaction://hlinksldjump"/>
              </a:rPr>
              <a:t>.</a:t>
            </a:r>
            <a:r>
              <a:rPr lang="sk-SK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3" action="ppaction://hlinksldjump"/>
              </a:rPr>
              <a:t> </a:t>
            </a:r>
            <a:endParaRPr lang="sk-SK" sz="2500" b="1" i="1" dirty="0" smtClean="0">
              <a:solidFill>
                <a:schemeClr val="accent4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sk-SK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13. </a:t>
            </a:r>
            <a:r>
              <a:rPr lang="ru-RU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АЛЕ </a:t>
            </a:r>
            <a:r>
              <a:rPr lang="ru-RU" sz="2500" b="1" i="1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МНОГЫ, КОТРЫ СУТЬ ТЕПЕРЬ ПЕРШЫ, </a:t>
            </a:r>
            <a:r>
              <a:rPr lang="ru-RU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БУДУТЬ</a:t>
            </a:r>
            <a:r>
              <a:rPr lang="sk-SK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 </a:t>
            </a:r>
            <a:r>
              <a:rPr lang="ru-RU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ПОСЛЇДНЇ </a:t>
            </a:r>
            <a:r>
              <a:rPr lang="ru-RU" sz="2500" b="1" i="1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І ПОСЛЇДНЇЙ БУДЕ ПЕРШЫЙ.</a:t>
            </a:r>
            <a:endParaRPr lang="sk-SK" sz="2500" b="1" i="1" dirty="0" smtClean="0">
              <a:solidFill>
                <a:schemeClr val="accent4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220000"/>
              </a:lnSpc>
              <a:buNone/>
            </a:pPr>
            <a:r>
              <a:rPr lang="sk-SK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14. </a:t>
            </a:r>
            <a:r>
              <a:rPr lang="az-Cyrl-AZ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5" action="ppaction://hlinksldjump"/>
              </a:rPr>
              <a:t>ШМАРЯТИ </a:t>
            </a:r>
            <a:r>
              <a:rPr lang="az-Cyrl-AZ" sz="2500" b="1" i="1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5" action="ppaction://hlinksldjump"/>
              </a:rPr>
              <a:t>ПЕРЛЫ СВИНЯМ </a:t>
            </a:r>
            <a:endParaRPr lang="sk-SK" sz="2500" b="1" i="1" dirty="0" smtClean="0">
              <a:solidFill>
                <a:schemeClr val="accent4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220000"/>
              </a:lnSpc>
              <a:buNone/>
            </a:pPr>
            <a:r>
              <a:rPr lang="sk-SK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15. </a:t>
            </a:r>
            <a:r>
              <a:rPr lang="az-Cyrl-AZ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6" action="ppaction://hlinksldjump"/>
              </a:rPr>
              <a:t>ПОТОПА СВІТА</a:t>
            </a:r>
            <a:endParaRPr lang="sk-SK" sz="2500" b="1" i="1" dirty="0" smtClean="0">
              <a:solidFill>
                <a:schemeClr val="accent4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220000"/>
              </a:lnSpc>
              <a:buNone/>
            </a:pPr>
            <a:r>
              <a:rPr lang="sk-SK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16. </a:t>
            </a:r>
            <a:r>
              <a:rPr lang="sk-SK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7" action="ppaction://hlinksldjump"/>
              </a:rPr>
              <a:t>T</a:t>
            </a:r>
            <a:r>
              <a:rPr lang="az-Cyrl-AZ" sz="2500" b="1" i="1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7" action="ppaction://hlinksldjump"/>
              </a:rPr>
              <a:t>РИДЦЯТЬ СТРЇБЕРНЫХ, ЮДІВ </a:t>
            </a:r>
            <a:r>
              <a:rPr lang="az-Cyrl-AZ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7" action="ppaction://hlinksldjump"/>
              </a:rPr>
              <a:t>ҐРОШ</a:t>
            </a:r>
            <a:endParaRPr lang="sk-SK" sz="2500" b="1" i="1" dirty="0" smtClean="0">
              <a:solidFill>
                <a:schemeClr val="accent4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220000"/>
              </a:lnSpc>
              <a:buNone/>
            </a:pPr>
            <a:r>
              <a:rPr lang="sk-SK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17. </a:t>
            </a:r>
            <a:r>
              <a:rPr lang="az-Cyrl-AZ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8" action="ppaction://hlinksldjump"/>
              </a:rPr>
              <a:t>УЧТИТИ </a:t>
            </a:r>
            <a:r>
              <a:rPr lang="az-Cyrl-AZ" sz="2500" b="1" i="1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8" action="ppaction://hlinksldjump"/>
              </a:rPr>
              <a:t>ЗЛАТЕ </a:t>
            </a:r>
            <a:r>
              <a:rPr lang="az-Cyrl-AZ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8" action="ppaction://hlinksldjump"/>
              </a:rPr>
              <a:t>ТЕЛЯ</a:t>
            </a:r>
            <a:endParaRPr lang="sk-SK" sz="2500" b="1" i="1" dirty="0" smtClean="0">
              <a:solidFill>
                <a:schemeClr val="accent4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220000"/>
              </a:lnSpc>
              <a:buNone/>
            </a:pPr>
            <a:r>
              <a:rPr lang="sk-SK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18. </a:t>
            </a:r>
            <a:r>
              <a:rPr lang="ru-RU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9" action="ppaction://hlinksldjump"/>
              </a:rPr>
              <a:t>ОКО </a:t>
            </a:r>
            <a:r>
              <a:rPr lang="ru-RU" sz="2500" b="1" i="1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9" action="ppaction://hlinksldjump"/>
              </a:rPr>
              <a:t>ЗА ОКО, ЗУБ ЗА ЗУБ</a:t>
            </a:r>
            <a:r>
              <a:rPr lang="ru-RU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9" action="ppaction://hlinksldjump"/>
              </a:rPr>
              <a:t>.</a:t>
            </a:r>
            <a:endParaRPr lang="sk-SK" sz="2500" b="1" i="1" dirty="0" smtClean="0">
              <a:solidFill>
                <a:schemeClr val="accent4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220000"/>
              </a:lnSpc>
              <a:buNone/>
            </a:pPr>
            <a:r>
              <a:rPr lang="sk-SK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19.</a:t>
            </a:r>
            <a:r>
              <a:rPr lang="az-Cyrl-AZ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0" action="ppaction://hlinksldjump"/>
              </a:rPr>
              <a:t>ОБІТНЫЙ БАРАНОК</a:t>
            </a:r>
            <a:endParaRPr lang="sk-SK" sz="2500" b="1" i="1" dirty="0" smtClean="0">
              <a:solidFill>
                <a:schemeClr val="accent4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sk-SK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20. </a:t>
            </a:r>
            <a:r>
              <a:rPr lang="ru-RU" sz="25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1" action="ppaction://hlinksldjump"/>
              </a:rPr>
              <a:t>ПРОРОКА </a:t>
            </a:r>
            <a:r>
              <a:rPr lang="ru-RU" sz="2500" b="1" i="1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1" action="ppaction://hlinksldjump"/>
              </a:rPr>
              <a:t>МАЮТЬ ВСЯДЫ В ПОЧЛИВОТИ, ЛЕМ НЕ В ЁГО ОТЧІЗНЇ І В ЁГО ДОМІ.</a:t>
            </a:r>
            <a:endParaRPr lang="sk-SK" sz="2500" b="1" i="1" dirty="0" smtClean="0">
              <a:solidFill>
                <a:schemeClr val="accent4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514350" indent="-514350">
              <a:buFont typeface="+mj-lt"/>
              <a:buAutoNum type="arabicPeriod" startAt="11"/>
            </a:pPr>
            <a:endParaRPr lang="sk-SK" sz="2400" i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09" y="1268760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6" y="1744338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09" y="2185779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6" y="2635950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09" y="3251496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5" y="3800246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6" y="4293096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6" y="4824320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5" y="5224370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hlinkClick r:id="rId32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6" y="5680749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451" y="1212873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hlinkClick r:id="rId34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925" y="1661543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>
            <a:hlinkClick r:id="rId35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826" y="2144388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>
            <a:hlinkClick r:id="rId36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538" y="2639572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>
            <a:hlinkClick r:id="rId37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762" y="3054942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hlinkClick r:id="rId38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762" y="3600221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>
            <a:hlinkClick r:id="rId39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847" y="3984867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693" y="4513429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>
            <a:hlinkClick r:id="rId39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55" y="4917442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>
            <a:hlinkClick r:id="rId40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55" y="5424395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lačidlo akcie: Návrat 25">
            <a:hlinkClick r:id="rId41" action="ppaction://hlinksldjump" highlightClick="1"/>
          </p:cNvPr>
          <p:cNvSpPr/>
          <p:nvPr/>
        </p:nvSpPr>
        <p:spPr>
          <a:xfrm>
            <a:off x="1475656" y="6453336"/>
            <a:ext cx="792088" cy="288032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6043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498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sk-SK" sz="2800" b="1" dirty="0" smtClean="0">
                <a:solidFill>
                  <a:srgbClr val="FF0000"/>
                </a:solidFill>
              </a:rPr>
              <a:t>Rómsky jazyk</a:t>
            </a:r>
            <a:endParaRPr lang="sk-SK" sz="28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68740" y="1014660"/>
            <a:ext cx="4038600" cy="5184576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1. </a:t>
            </a:r>
            <a:r>
              <a:rPr lang="sk-SK" sz="1900" i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2" action="ppaction://hlinksldjump"/>
              </a:rPr>
              <a:t>Babiloňiko</a:t>
            </a: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2" action="ppaction://hlinksldjump"/>
              </a:rPr>
              <a:t>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2" action="ppaction://hlinksldjump"/>
              </a:rPr>
              <a:t>nažuže</a:t>
            </a:r>
            <a:r>
              <a:rPr lang="sk-SK" sz="1900" i="1" dirty="0">
                <a:solidFill>
                  <a:srgbClr val="FF0000"/>
                </a:solidFill>
                <a:latin typeface="+mj-lt"/>
                <a:ea typeface="+mj-ea"/>
                <a:cs typeface="+mj-cs"/>
                <a:hlinkClick r:id="rId2" action="ppaction://hlinksldjump"/>
              </a:rPr>
              <a:t>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2" action="ppaction://hlinksldjump"/>
              </a:rPr>
              <a:t>čhiba</a:t>
            </a: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2" action="ppaction://hlinksldjump"/>
              </a:rPr>
              <a:t>.</a:t>
            </a:r>
            <a:endParaRPr lang="sk-SK" sz="1900" i="1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2. </a:t>
            </a:r>
            <a:r>
              <a:rPr lang="sk-SK" sz="1900" i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3" action="ppaction://hlinksldjump"/>
              </a:rPr>
              <a:t>Ko</a:t>
            </a: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3" action="ppaction://hlinksldjump"/>
              </a:rPr>
              <a:t>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3" action="ppaction://hlinksldjump"/>
              </a:rPr>
              <a:t>rodel</a:t>
            </a:r>
            <a:r>
              <a:rPr lang="sk-SK" sz="1900" i="1" dirty="0">
                <a:solidFill>
                  <a:srgbClr val="FF0000"/>
                </a:solidFill>
                <a:latin typeface="+mj-lt"/>
                <a:ea typeface="+mj-ea"/>
                <a:cs typeface="+mj-cs"/>
                <a:hlinkClick r:id="rId3" action="ppaction://hlinksldjump"/>
              </a:rPr>
              <a:t>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3" action="ppaction://hlinksldjump"/>
              </a:rPr>
              <a:t>arakhel</a:t>
            </a: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3" action="ppaction://hlinksldjump"/>
              </a:rPr>
              <a:t>.</a:t>
            </a:r>
            <a:endParaRPr lang="sk-SK" sz="1900" i="1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3. </a:t>
            </a:r>
            <a:r>
              <a:rPr lang="sk-SK" sz="1900" i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4" action="ppaction://hlinksldjump"/>
              </a:rPr>
              <a:t>Babiloňiko</a:t>
            </a: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4" action="ppaction://hlinksldjump"/>
              </a:rPr>
              <a:t>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4" action="ppaction://hlinksldjump"/>
              </a:rPr>
              <a:t>nažuže</a:t>
            </a:r>
            <a:r>
              <a:rPr lang="sk-SK" sz="1900" i="1" dirty="0">
                <a:solidFill>
                  <a:srgbClr val="FF0000"/>
                </a:solidFill>
                <a:latin typeface="+mj-lt"/>
                <a:ea typeface="+mj-ea"/>
                <a:cs typeface="+mj-cs"/>
                <a:hlinkClick r:id="rId4" action="ppaction://hlinksldjump"/>
              </a:rPr>
              <a:t>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4" action="ppaction://hlinksldjump"/>
              </a:rPr>
              <a:t>čhiba</a:t>
            </a: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4" action="ppaction://hlinksldjump"/>
              </a:rPr>
              <a:t>.</a:t>
            </a:r>
            <a:endParaRPr lang="sk-SK" sz="1900" i="1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4. </a:t>
            </a:r>
            <a:r>
              <a:rPr lang="sk-SK" sz="1900" i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5" action="ppaction://hlinksldjump"/>
              </a:rPr>
              <a:t>Ňiko</a:t>
            </a: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5" action="ppaction://hlinksldjump"/>
              </a:rPr>
              <a:t> </a:t>
            </a:r>
            <a:r>
              <a:rPr lang="sk-SK" sz="1900" i="1" dirty="0">
                <a:solidFill>
                  <a:srgbClr val="FF0000"/>
                </a:solidFill>
                <a:latin typeface="+mj-lt"/>
                <a:ea typeface="+mj-ea"/>
                <a:cs typeface="+mj-cs"/>
                <a:hlinkClick r:id="rId5" action="ppaction://hlinksldjump"/>
              </a:rPr>
              <a:t>na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5" action="ppaction://hlinksldjump"/>
              </a:rPr>
              <a:t>čhorel</a:t>
            </a:r>
            <a:r>
              <a:rPr lang="sk-SK" sz="1900" i="1" dirty="0">
                <a:solidFill>
                  <a:srgbClr val="FF0000"/>
                </a:solidFill>
                <a:latin typeface="+mj-lt"/>
                <a:ea typeface="+mj-ea"/>
                <a:cs typeface="+mj-cs"/>
                <a:hlinkClick r:id="rId5" action="ppaction://hlinksldjump"/>
              </a:rPr>
              <a:t> nevi mol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5" action="ppaction://hlinksldjump"/>
              </a:rPr>
              <a:t>andro</a:t>
            </a:r>
            <a:r>
              <a:rPr lang="sk-SK" sz="1900" i="1" dirty="0">
                <a:solidFill>
                  <a:srgbClr val="FF0000"/>
                </a:solidFill>
                <a:latin typeface="+mj-lt"/>
                <a:ea typeface="+mj-ea"/>
                <a:cs typeface="+mj-cs"/>
                <a:hlinkClick r:id="rId5" action="ppaction://hlinksldjump"/>
              </a:rPr>
              <a:t>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5" action="ppaction://hlinksldjump"/>
              </a:rPr>
              <a:t>purane</a:t>
            </a:r>
            <a:r>
              <a:rPr lang="sk-SK" sz="1900" i="1" dirty="0">
                <a:solidFill>
                  <a:srgbClr val="FF0000"/>
                </a:solidFill>
                <a:latin typeface="+mj-lt"/>
                <a:ea typeface="+mj-ea"/>
                <a:cs typeface="+mj-cs"/>
                <a:hlinkClick r:id="rId5" action="ppaction://hlinksldjump"/>
              </a:rPr>
              <a:t>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5" action="ppaction://hlinksldjump"/>
              </a:rPr>
              <a:t>gone</a:t>
            </a: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5" action="ppaction://hlinksldjump"/>
              </a:rPr>
              <a:t>.</a:t>
            </a:r>
            <a:endParaRPr lang="sk-SK" sz="1900" i="1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5. </a:t>
            </a:r>
            <a:r>
              <a:rPr lang="sk-SK" sz="1900" i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6" action="ppaction://hlinksldjump"/>
              </a:rPr>
              <a:t>Te</a:t>
            </a: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6" action="ppaction://hlinksldjump"/>
              </a:rPr>
              <a:t>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6" action="ppaction://hlinksldjump"/>
              </a:rPr>
              <a:t>visarel</a:t>
            </a:r>
            <a:r>
              <a:rPr lang="sk-SK" sz="1900" i="1" dirty="0">
                <a:solidFill>
                  <a:srgbClr val="FF0000"/>
                </a:solidFill>
                <a:latin typeface="+mj-lt"/>
                <a:ea typeface="+mj-ea"/>
                <a:cs typeface="+mj-cs"/>
                <a:hlinkClick r:id="rId6" action="ppaction://hlinksldjump"/>
              </a:rPr>
              <a:t> pes pre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6" action="ppaction://hlinksldjump"/>
              </a:rPr>
              <a:t>loňakeri</a:t>
            </a:r>
            <a:r>
              <a:rPr lang="sk-SK" sz="1900" i="1" dirty="0">
                <a:solidFill>
                  <a:srgbClr val="FF0000"/>
                </a:solidFill>
                <a:latin typeface="+mj-lt"/>
                <a:ea typeface="+mj-ea"/>
                <a:cs typeface="+mj-cs"/>
                <a:hlinkClick r:id="rId6" action="ppaction://hlinksldjump"/>
              </a:rPr>
              <a:t>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6" action="ppaction://hlinksldjump"/>
              </a:rPr>
              <a:t>fala</a:t>
            </a: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6" action="ppaction://hlinksldjump"/>
              </a:rPr>
              <a:t>.</a:t>
            </a:r>
            <a:endParaRPr lang="sk-SK" sz="1900" i="1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6. </a:t>
            </a:r>
            <a:r>
              <a:rPr lang="sk-SK" sz="1900" i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7" action="ppaction://hlinksldjump"/>
              </a:rPr>
              <a:t>Šalamunike</a:t>
            </a: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7" action="ppaction://hlinksldjump"/>
              </a:rPr>
              <a:t>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7" action="ppaction://hlinksldjump"/>
              </a:rPr>
              <a:t>rozgondoľipena</a:t>
            </a: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7" action="ppaction://hlinksldjump"/>
              </a:rPr>
              <a:t>.</a:t>
            </a:r>
            <a:endParaRPr lang="sk-SK" sz="1900" i="1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7. </a:t>
            </a:r>
            <a:r>
              <a:rPr lang="sk-SK" sz="1900" i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8" action="ppaction://hlinksldjump"/>
              </a:rPr>
              <a:t>Le</a:t>
            </a: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8" action="ppaction://hlinksldjump"/>
              </a:rPr>
              <a:t> </a:t>
            </a:r>
            <a:r>
              <a:rPr lang="sk-SK" sz="1900" i="1" dirty="0">
                <a:solidFill>
                  <a:srgbClr val="FF0000"/>
                </a:solidFill>
                <a:latin typeface="+mj-lt"/>
                <a:ea typeface="+mj-ea"/>
                <a:cs typeface="+mj-cs"/>
                <a:hlinkClick r:id="rId8" action="ppaction://hlinksldjump"/>
              </a:rPr>
              <a:t>Noemovo archa</a:t>
            </a: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8" action="ppaction://hlinksldjump"/>
              </a:rPr>
              <a:t>.</a:t>
            </a:r>
            <a:endParaRPr lang="sk-SK" sz="1900" i="1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8. </a:t>
            </a:r>
            <a:r>
              <a:rPr lang="sk-SK" sz="1900" i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9" action="ppaction://hlinksldjump"/>
              </a:rPr>
              <a:t>Jekh</a:t>
            </a: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9" action="ppaction://hlinksldjump"/>
              </a:rPr>
              <a:t>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9" action="ppaction://hlinksldjump"/>
              </a:rPr>
              <a:t>jilo</a:t>
            </a:r>
            <a:r>
              <a:rPr lang="sk-SK" sz="1900" i="1" dirty="0">
                <a:solidFill>
                  <a:srgbClr val="FF0000"/>
                </a:solidFill>
                <a:latin typeface="+mj-lt"/>
                <a:ea typeface="+mj-ea"/>
                <a:cs typeface="+mj-cs"/>
                <a:hlinkClick r:id="rId9" action="ppaction://hlinksldjump"/>
              </a:rPr>
              <a:t>,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9" action="ppaction://hlinksldjump"/>
              </a:rPr>
              <a:t>jekh</a:t>
            </a:r>
            <a:r>
              <a:rPr lang="sk-SK" sz="1900" i="1" dirty="0">
                <a:solidFill>
                  <a:srgbClr val="FF0000"/>
                </a:solidFill>
                <a:latin typeface="+mj-lt"/>
                <a:ea typeface="+mj-ea"/>
                <a:cs typeface="+mj-cs"/>
                <a:hlinkClick r:id="rId9" action="ppaction://hlinksldjump"/>
              </a:rPr>
              <a:t>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9" action="ppaction://hlinksldjump"/>
              </a:rPr>
              <a:t>voďi</a:t>
            </a: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9" action="ppaction://hlinksldjump"/>
              </a:rPr>
              <a:t>.</a:t>
            </a:r>
            <a:endParaRPr lang="sk-SK" sz="1900" i="1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9. </a:t>
            </a:r>
            <a:r>
              <a:rPr lang="sk-SK" sz="1900" i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0" action="ppaction://hlinksldjump"/>
              </a:rPr>
              <a:t>Te</a:t>
            </a: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0" action="ppaction://hlinksldjump"/>
              </a:rPr>
              <a:t>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10" action="ppaction://hlinksldjump"/>
              </a:rPr>
              <a:t>ačhavel</a:t>
            </a:r>
            <a:r>
              <a:rPr lang="sk-SK" sz="1900" i="1" dirty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0" action="ppaction://hlinksldjump"/>
              </a:rPr>
              <a:t>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10" action="ppaction://hlinksldjump"/>
              </a:rPr>
              <a:t>kher</a:t>
            </a:r>
            <a:r>
              <a:rPr lang="sk-SK" sz="1900" i="1" dirty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0" action="ppaction://hlinksldjump"/>
              </a:rPr>
              <a:t> pre poši</a:t>
            </a: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0" action="ppaction://hlinksldjump"/>
              </a:rPr>
              <a:t>.</a:t>
            </a:r>
            <a:endParaRPr lang="sk-SK" sz="1900" i="1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10. </a:t>
            </a:r>
            <a:r>
              <a:rPr lang="sk-SK" sz="1900" i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1" action="ppaction://hlinksldjump"/>
              </a:rPr>
              <a:t>Andre</a:t>
            </a: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1" action="ppaction://hlinksldjump"/>
              </a:rPr>
              <a:t>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11" action="ppaction://hlinksldjump"/>
              </a:rPr>
              <a:t>phandle</a:t>
            </a:r>
            <a:r>
              <a:rPr lang="sk-SK" sz="1900" i="1" dirty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1" action="ppaction://hlinksldjump"/>
              </a:rPr>
              <a:t>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11" action="ppaction://hlinksldjump"/>
              </a:rPr>
              <a:t>efta</a:t>
            </a:r>
            <a:r>
              <a:rPr lang="sk-SK" sz="1900" i="1" dirty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1" action="ppaction://hlinksldjump"/>
              </a:rPr>
              <a:t>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11" action="ppaction://hlinksldjump"/>
              </a:rPr>
              <a:t>dizenca</a:t>
            </a:r>
            <a:r>
              <a:rPr lang="sk-SK" sz="1900" i="1" dirty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1" action="ppaction://hlinksldjump"/>
              </a:rPr>
              <a:t>.</a:t>
            </a:r>
            <a:endParaRPr lang="sk-SK" sz="1900" i="1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514350" indent="-514350">
              <a:buFont typeface="+mj-lt"/>
              <a:buAutoNum type="arabicPeriod"/>
            </a:pPr>
            <a:endParaRPr lang="sk-SK" sz="2400" i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707365" y="798636"/>
            <a:ext cx="4402615" cy="5616624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11. </a:t>
            </a:r>
            <a:r>
              <a:rPr lang="en-US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2" action="ppaction://hlinksldjump"/>
              </a:rPr>
              <a:t>Them </a:t>
            </a:r>
            <a:r>
              <a:rPr lang="en-US" sz="1900" i="1" dirty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2" action="ppaction://hlinksldjump"/>
              </a:rPr>
              <a:t>but </a:t>
            </a:r>
            <a:r>
              <a:rPr lang="en-US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12" action="ppaction://hlinksldjump"/>
              </a:rPr>
              <a:t>thudeha</a:t>
            </a:r>
            <a:r>
              <a:rPr lang="en-US" sz="1900" i="1" dirty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2" action="ppaction://hlinksldjump"/>
              </a:rPr>
              <a:t> the </a:t>
            </a:r>
            <a:r>
              <a:rPr lang="en-US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12" action="ppaction://hlinksldjump"/>
              </a:rPr>
              <a:t>medoha</a:t>
            </a:r>
            <a:r>
              <a:rPr lang="en-US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2" action="ppaction://hlinksldjump"/>
              </a:rPr>
              <a:t>.</a:t>
            </a:r>
            <a:endParaRPr lang="sk-SK" sz="1900" i="1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12. </a:t>
            </a:r>
            <a:r>
              <a:rPr lang="sk-SK" sz="1900" i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3" action="ppaction://hlinksldjump"/>
              </a:rPr>
              <a:t>Ko</a:t>
            </a: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3" action="ppaction://hlinksldjump"/>
              </a:rPr>
              <a:t>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13" action="ppaction://hlinksldjump"/>
              </a:rPr>
              <a:t>avreske</a:t>
            </a:r>
            <a:r>
              <a:rPr lang="sk-SK" sz="1900" i="1" dirty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3" action="ppaction://hlinksldjump"/>
              </a:rPr>
              <a:t>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13" action="ppaction://hlinksldjump"/>
              </a:rPr>
              <a:t>chev</a:t>
            </a:r>
            <a:r>
              <a:rPr lang="sk-SK" sz="1900" i="1" dirty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3" action="ppaction://hlinksldjump"/>
              </a:rPr>
              <a:t>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13" action="ppaction://hlinksldjump"/>
              </a:rPr>
              <a:t>kopaľinel</a:t>
            </a:r>
            <a:r>
              <a:rPr lang="sk-SK" sz="1900" i="1" dirty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3" action="ppaction://hlinksldjump"/>
              </a:rPr>
              <a:t>,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13" action="ppaction://hlinksldjump"/>
              </a:rPr>
              <a:t>korkoro</a:t>
            </a:r>
            <a:r>
              <a:rPr lang="sk-SK" sz="1900" i="1" dirty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3" action="ppaction://hlinksldjump"/>
              </a:rPr>
              <a:t>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13" action="ppaction://hlinksldjump"/>
              </a:rPr>
              <a:t>andre</a:t>
            </a:r>
            <a:r>
              <a:rPr lang="sk-SK" sz="1900" i="1" dirty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3" action="ppaction://hlinksldjump"/>
              </a:rPr>
              <a:t>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13" action="ppaction://hlinksldjump"/>
              </a:rPr>
              <a:t>perel</a:t>
            </a:r>
            <a:r>
              <a:rPr lang="sk-SK" sz="1900" i="1" dirty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3" action="ppaction://hlinksldjump"/>
              </a:rPr>
              <a:t>. </a:t>
            </a:r>
            <a:endParaRPr lang="sk-SK" sz="1900" i="1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13. </a:t>
            </a:r>
            <a:r>
              <a:rPr lang="sk-SK" sz="1900" i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Aľe</a:t>
            </a: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buter</a:t>
            </a:r>
            <a:r>
              <a:rPr lang="sk-SK" sz="1900" i="1" dirty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,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save</a:t>
            </a:r>
            <a:r>
              <a:rPr lang="sk-SK" sz="1900" i="1" dirty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hine</a:t>
            </a:r>
            <a:r>
              <a:rPr lang="sk-SK" sz="1900" i="1" dirty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akana</a:t>
            </a:r>
            <a:r>
              <a:rPr lang="sk-SK" sz="1900" i="1" dirty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elšine</a:t>
            </a:r>
            <a:r>
              <a:rPr lang="sk-SK" sz="1900" i="1" dirty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,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ena</a:t>
            </a:r>
            <a:r>
              <a:rPr lang="sk-SK" sz="1900" i="1" dirty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pro</a:t>
            </a:r>
            <a:r>
              <a:rPr lang="sk-SK" sz="1900" i="1" dirty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agor</a:t>
            </a:r>
            <a:r>
              <a:rPr lang="sk-SK" sz="1900" i="1" dirty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 u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oda</a:t>
            </a:r>
            <a:r>
              <a:rPr lang="sk-SK" sz="1900" i="1" dirty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pro</a:t>
            </a:r>
            <a:r>
              <a:rPr lang="sk-SK" sz="1900" i="1" dirty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agor</a:t>
            </a:r>
            <a:r>
              <a:rPr lang="sk-SK" sz="1900" i="1" dirty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ela</a:t>
            </a:r>
            <a:r>
              <a:rPr lang="sk-SK" sz="1900" i="1" dirty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elšino</a:t>
            </a:r>
            <a:endParaRPr lang="sk-SK" sz="1900" i="1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14. </a:t>
            </a:r>
            <a:r>
              <a:rPr lang="it-IT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5" action="ppaction://hlinksldjump"/>
              </a:rPr>
              <a:t>Te </a:t>
            </a:r>
            <a:r>
              <a:rPr lang="it-IT" sz="1900" i="1" dirty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5" action="ppaction://hlinksldjump"/>
              </a:rPr>
              <a:t>čhivel perli le balenge</a:t>
            </a:r>
            <a:r>
              <a:rPr lang="it-IT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5" action="ppaction://hlinksldjump"/>
              </a:rPr>
              <a:t>.</a:t>
            </a:r>
            <a:endParaRPr lang="sk-SK" sz="1900" i="1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15. </a:t>
            </a:r>
            <a:r>
              <a:rPr lang="sk-SK" sz="1900" i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6" action="ppaction://hlinksldjump"/>
              </a:rPr>
              <a:t>Luma</a:t>
            </a: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6" action="ppaction://hlinksldjump"/>
              </a:rPr>
              <a:t>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16" action="ppaction://hlinksldjump"/>
              </a:rPr>
              <a:t>začhiďi</a:t>
            </a:r>
            <a:r>
              <a:rPr lang="sk-SK" sz="1900" i="1" dirty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6" action="ppaction://hlinksldjump"/>
              </a:rPr>
              <a:t>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16" action="ppaction://hlinksldjump"/>
              </a:rPr>
              <a:t>paňeha</a:t>
            </a: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6" action="ppaction://hlinksldjump"/>
              </a:rPr>
              <a:t>.</a:t>
            </a:r>
            <a:endParaRPr lang="sk-SK" sz="1900" i="1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16 .</a:t>
            </a:r>
            <a:r>
              <a:rPr lang="sk-SK" sz="1900" i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7" action="ppaction://hlinksldjump"/>
              </a:rPr>
              <a:t>Tranda</a:t>
            </a: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7" action="ppaction://hlinksldjump"/>
              </a:rPr>
              <a:t>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17" action="ppaction://hlinksldjump"/>
              </a:rPr>
              <a:t>rupune</a:t>
            </a:r>
            <a:r>
              <a:rPr lang="sk-SK" sz="1900" i="1" dirty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7" action="ppaction://hlinksldjump"/>
              </a:rPr>
              <a:t>,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17" action="ppaction://hlinksldjump"/>
              </a:rPr>
              <a:t>Judašike</a:t>
            </a:r>
            <a:r>
              <a:rPr lang="sk-SK" sz="1900" i="1" dirty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7" action="ppaction://hlinksldjump"/>
              </a:rPr>
              <a:t>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17" action="ppaction://hlinksldjump"/>
              </a:rPr>
              <a:t>churde</a:t>
            </a: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7" action="ppaction://hlinksldjump"/>
              </a:rPr>
              <a:t>.</a:t>
            </a:r>
            <a:endParaRPr lang="sk-SK" sz="1900" i="1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17. </a:t>
            </a:r>
            <a:r>
              <a:rPr lang="sk-SK" sz="1900" i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8" action="ppaction://hlinksldjump"/>
              </a:rPr>
              <a:t>Te</a:t>
            </a: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8" action="ppaction://hlinksldjump"/>
              </a:rPr>
              <a:t>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18" action="ppaction://hlinksldjump"/>
              </a:rPr>
              <a:t>del</a:t>
            </a:r>
            <a:r>
              <a:rPr lang="sk-SK" sz="1900" i="1" dirty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8" action="ppaction://hlinksldjump"/>
              </a:rPr>
              <a:t>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18" action="ppaction://hlinksldjump"/>
              </a:rPr>
              <a:t>paťiv</a:t>
            </a:r>
            <a:r>
              <a:rPr lang="sk-SK" sz="1900" i="1" dirty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8" action="ppaction://hlinksldjump"/>
              </a:rPr>
              <a:t>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18" action="ppaction://hlinksldjump"/>
              </a:rPr>
              <a:t>sovnakune</a:t>
            </a:r>
            <a:r>
              <a:rPr lang="sk-SK" sz="1900" i="1" dirty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8" action="ppaction://hlinksldjump"/>
              </a:rPr>
              <a:t>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18" action="ppaction://hlinksldjump"/>
              </a:rPr>
              <a:t>bakres</a:t>
            </a: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8" action="ppaction://hlinksldjump"/>
              </a:rPr>
              <a:t>.</a:t>
            </a:r>
            <a:endParaRPr lang="sk-SK" sz="1900" i="1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18. </a:t>
            </a:r>
            <a:r>
              <a:rPr lang="sk-SK" sz="1900" i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9" action="ppaction://hlinksldjump"/>
              </a:rPr>
              <a:t>Jakh</a:t>
            </a: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9" action="ppaction://hlinksldjump"/>
              </a:rPr>
              <a:t>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19" action="ppaction://hlinksldjump"/>
              </a:rPr>
              <a:t>vaš</a:t>
            </a:r>
            <a:r>
              <a:rPr lang="sk-SK" sz="1900" i="1" dirty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9" action="ppaction://hlinksldjump"/>
              </a:rPr>
              <a:t> e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19" action="ppaction://hlinksldjump"/>
              </a:rPr>
              <a:t>jakh</a:t>
            </a:r>
            <a:r>
              <a:rPr lang="sk-SK" sz="1900" i="1" dirty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9" action="ppaction://hlinksldjump"/>
              </a:rPr>
              <a:t>,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19" action="ppaction://hlinksldjump"/>
              </a:rPr>
              <a:t>dand</a:t>
            </a:r>
            <a:r>
              <a:rPr lang="sk-SK" sz="1900" i="1" dirty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9" action="ppaction://hlinksldjump"/>
              </a:rPr>
              <a:t> váš o </a:t>
            </a:r>
            <a:r>
              <a:rPr lang="sk-SK" sz="1900" i="1" dirty="0" err="1">
                <a:solidFill>
                  <a:srgbClr val="FF0000"/>
                </a:solidFill>
                <a:latin typeface="+mj-lt"/>
                <a:ea typeface="+mj-ea"/>
                <a:cs typeface="+mj-cs"/>
                <a:hlinkClick r:id="rId19" action="ppaction://hlinksldjump"/>
              </a:rPr>
              <a:t>dand</a:t>
            </a: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19" action="ppaction://hlinksldjump"/>
              </a:rPr>
              <a:t>.</a:t>
            </a:r>
            <a:endParaRPr lang="sk-SK" sz="1900" i="1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19. </a:t>
            </a:r>
            <a:r>
              <a:rPr lang="sk-SK" sz="1900" i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20" action="ppaction://hlinksldjump"/>
              </a:rPr>
              <a:t>Arakhado</a:t>
            </a: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20" action="ppaction://hlinksldjump"/>
              </a:rPr>
              <a:t> </a:t>
            </a:r>
            <a:r>
              <a:rPr lang="sk-SK" sz="1900" i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20" action="ppaction://hlinksldjump"/>
              </a:rPr>
              <a:t>bakroro</a:t>
            </a:r>
            <a:endParaRPr lang="sk-SK" sz="1900" i="1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sk-SK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20. </a:t>
            </a:r>
            <a:r>
              <a:rPr lang="nb-NO" sz="19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  <a:hlinkClick r:id="rId21" action="ppaction://hlinksldjump"/>
              </a:rPr>
              <a:t>Le </a:t>
            </a:r>
            <a:r>
              <a:rPr lang="nb-NO" sz="1900" i="1" dirty="0">
                <a:solidFill>
                  <a:srgbClr val="FF0000"/>
                </a:solidFill>
                <a:latin typeface="+mj-lt"/>
                <a:ea typeface="+mj-ea"/>
                <a:cs typeface="+mj-cs"/>
                <a:hlinkClick r:id="rId21" action="ppaction://hlinksldjump"/>
              </a:rPr>
              <a:t>prorokos den sadzi paťiv, čak na andre leskero them the leskero kher.</a:t>
            </a:r>
            <a:endParaRPr lang="sk-SK" sz="1900" i="1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L="514350" indent="-514350">
              <a:buFont typeface="+mj-lt"/>
              <a:buAutoNum type="arabicPeriod" startAt="11"/>
            </a:pPr>
            <a:endParaRPr lang="sk-SK" sz="2400" i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15688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6" y="1632487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60691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6" y="2549961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06873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0" y="3413421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6" y="3831404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" y="4231454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" y="4744386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hlinkClick r:id="rId32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144436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561" y="1052736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hlinkClick r:id="rId34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561" y="1515738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>
            <a:hlinkClick r:id="rId35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576" y="2149911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>
            <a:hlinkClick r:id="rId36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576" y="2950011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>
            <a:hlinkClick r:id="rId37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315" y="3406923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hlinkClick r:id="rId38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315" y="3806973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>
            <a:hlinkClick r:id="rId39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441" y="4231454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330" y="4788624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>
            <a:hlinkClick r:id="rId39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576" y="5188674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>
            <a:hlinkClick r:id="rId40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576" y="5788749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lačidlo akcie: Návrat 25">
            <a:hlinkClick r:id="rId41" action="ppaction://hlinksldjump" highlightClick="1"/>
          </p:cNvPr>
          <p:cNvSpPr/>
          <p:nvPr/>
        </p:nvSpPr>
        <p:spPr>
          <a:xfrm>
            <a:off x="1475656" y="6453336"/>
            <a:ext cx="792088" cy="288032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6043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5229200"/>
            <a:ext cx="7772400" cy="1362075"/>
          </a:xfrm>
        </p:spPr>
        <p:txBody>
          <a:bodyPr/>
          <a:lstStyle/>
          <a:p>
            <a:r>
              <a:rPr lang="sk-SK" i="1" dirty="0">
                <a:solidFill>
                  <a:schemeClr val="accent1">
                    <a:lumMod val="75000"/>
                  </a:schemeClr>
                </a:solidFill>
              </a:rPr>
              <a:t>Tvorivá </a:t>
            </a:r>
            <a:r>
              <a:rPr lang="sk-SK" i="1" dirty="0" smtClean="0">
                <a:solidFill>
                  <a:schemeClr val="accent1">
                    <a:lumMod val="75000"/>
                  </a:schemeClr>
                </a:solidFill>
              </a:rPr>
              <a:t>dielňa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40676" y="3717032"/>
            <a:ext cx="7772400" cy="1500187"/>
          </a:xfrm>
        </p:spPr>
        <p:txBody>
          <a:bodyPr>
            <a:normAutofit fontScale="92500" lnSpcReduction="20000"/>
          </a:bodyPr>
          <a:lstStyle/>
          <a:p>
            <a:endParaRPr lang="sk-SK" dirty="0" smtClean="0"/>
          </a:p>
          <a:p>
            <a:endParaRPr lang="sk-SK" dirty="0"/>
          </a:p>
          <a:p>
            <a:r>
              <a:rPr lang="sk-SK" dirty="0">
                <a:solidFill>
                  <a:srgbClr val="002060"/>
                </a:solidFill>
              </a:rPr>
              <a:t>Vzdelávacie oblasti </a:t>
            </a:r>
            <a:endParaRPr lang="sk-SK" dirty="0" smtClean="0">
              <a:solidFill>
                <a:srgbClr val="002060"/>
              </a:solidFill>
            </a:endParaRPr>
          </a:p>
          <a:p>
            <a:r>
              <a:rPr lang="sk-SK" dirty="0" smtClean="0">
                <a:solidFill>
                  <a:srgbClr val="002060"/>
                </a:solidFill>
              </a:rPr>
              <a:t>človek </a:t>
            </a:r>
            <a:r>
              <a:rPr lang="sk-SK" dirty="0">
                <a:solidFill>
                  <a:srgbClr val="002060"/>
                </a:solidFill>
              </a:rPr>
              <a:t>a hodnoty a človek a spoločnosť </a:t>
            </a:r>
            <a:r>
              <a:rPr lang="sk-SK" dirty="0" smtClean="0">
                <a:solidFill>
                  <a:srgbClr val="002060"/>
                </a:solidFill>
              </a:rPr>
              <a:t>:</a:t>
            </a:r>
            <a:endParaRPr lang="sk-SK" dirty="0">
              <a:solidFill>
                <a:srgbClr val="002060"/>
              </a:solidFill>
            </a:endParaRPr>
          </a:p>
          <a:p>
            <a:r>
              <a:rPr lang="sk-SK" dirty="0" smtClean="0">
                <a:solidFill>
                  <a:srgbClr val="002060"/>
                </a:solidFill>
              </a:rPr>
              <a:t>Biblické frazeologizmy v učebných úlohách</a:t>
            </a:r>
          </a:p>
        </p:txBody>
      </p:sp>
      <p:grpSp>
        <p:nvGrpSpPr>
          <p:cNvPr id="4" name="Skupina 3"/>
          <p:cNvGrpSpPr/>
          <p:nvPr/>
        </p:nvGrpSpPr>
        <p:grpSpPr>
          <a:xfrm>
            <a:off x="3281572" y="332656"/>
            <a:ext cx="5256584" cy="3960440"/>
            <a:chOff x="2751220" y="1290070"/>
            <a:chExt cx="5812553" cy="4310349"/>
          </a:xfrm>
        </p:grpSpPr>
        <p:pic>
          <p:nvPicPr>
            <p:cNvPr id="5" name="Picture 2" descr="F:\GR_2019\OPC\jednorazove podujatia\Výstava biblické metafory\MPC_tlac_13022019\Metafory_MPC\vsetky obrazky spolu\Metafory_s podpisom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220" y="1340768"/>
              <a:ext cx="3664090" cy="42596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16398" r="29449" b="8133"/>
            <a:stretch/>
          </p:blipFill>
          <p:spPr bwMode="auto">
            <a:xfrm>
              <a:off x="6415310" y="1290070"/>
              <a:ext cx="2148463" cy="43103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4229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8128" y="1498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sk-SK" sz="4000" b="1" i="1" cap="all" dirty="0">
                <a:solidFill>
                  <a:schemeClr val="accent1">
                    <a:lumMod val="75000"/>
                  </a:schemeClr>
                </a:solidFill>
              </a:rPr>
              <a:t>Asociácia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1520" y="5445224"/>
            <a:ext cx="8229600" cy="1233336"/>
          </a:xfrm>
        </p:spPr>
        <p:txBody>
          <a:bodyPr>
            <a:normAutofit/>
          </a:bodyPr>
          <a:lstStyle/>
          <a:p>
            <a:pPr lvl="1" algn="just"/>
            <a:r>
              <a:rPr lang="sk-SK" dirty="0" smtClean="0"/>
              <a:t>v </a:t>
            </a:r>
            <a:r>
              <a:rPr lang="sk-SK" dirty="0"/>
              <a:t>modernej </a:t>
            </a:r>
            <a:r>
              <a:rPr lang="sk-SK" dirty="0" smtClean="0"/>
              <a:t>psychológii: reflexy </a:t>
            </a:r>
            <a:r>
              <a:rPr lang="sk-SK" dirty="0"/>
              <a:t>a modely neurónových sietí pamäti. </a:t>
            </a:r>
          </a:p>
          <a:p>
            <a:endParaRPr lang="sk-SK" dirty="0"/>
          </a:p>
        </p:txBody>
      </p:sp>
      <p:sp>
        <p:nvSpPr>
          <p:cNvPr id="4" name="BlokTextu 3"/>
          <p:cNvSpPr txBox="1"/>
          <p:nvPr/>
        </p:nvSpPr>
        <p:spPr>
          <a:xfrm>
            <a:off x="440176" y="978817"/>
            <a:ext cx="849694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000" dirty="0">
                <a:solidFill>
                  <a:srgbClr val="002060"/>
                </a:solidFill>
              </a:rPr>
              <a:t>mimovoľné združovanie prvkov, medzi ktorými bola predchádzajúcim aktom mysle vytvorená </a:t>
            </a:r>
            <a:r>
              <a:rPr lang="sk-SK" sz="3000" dirty="0" smtClean="0">
                <a:solidFill>
                  <a:srgbClr val="002060"/>
                </a:solidFill>
              </a:rPr>
              <a:t>súvislosť:</a:t>
            </a:r>
            <a:endParaRPr lang="sk-SK" sz="3000" dirty="0">
              <a:solidFill>
                <a:srgbClr val="002060"/>
              </a:solidFill>
            </a:endParaRPr>
          </a:p>
          <a:p>
            <a:endParaRPr lang="sk-SK" dirty="0"/>
          </a:p>
        </p:txBody>
      </p:sp>
      <p:sp>
        <p:nvSpPr>
          <p:cNvPr id="5" name="Zástupný symbol obsahu 2"/>
          <p:cNvSpPr txBox="1">
            <a:spLocks/>
          </p:cNvSpPr>
          <p:nvPr/>
        </p:nvSpPr>
        <p:spPr>
          <a:xfrm>
            <a:off x="258272" y="2123013"/>
            <a:ext cx="8229600" cy="1198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/>
            <a:r>
              <a:rPr lang="sk-SK" dirty="0" smtClean="0"/>
              <a:t>výskyt jedného prvku v určitých podmienkach vyvoláva iný, s ním spojený prvok; </a:t>
            </a:r>
          </a:p>
        </p:txBody>
      </p:sp>
      <p:sp>
        <p:nvSpPr>
          <p:cNvPr id="6" name="Zástupný symbol obsahu 2"/>
          <p:cNvSpPr txBox="1">
            <a:spLocks/>
          </p:cNvSpPr>
          <p:nvPr/>
        </p:nvSpPr>
        <p:spPr>
          <a:xfrm>
            <a:off x="251520" y="3218728"/>
            <a:ext cx="8229600" cy="1551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/>
            <a:r>
              <a:rPr lang="sk-SK" dirty="0" smtClean="0"/>
              <a:t>je neosobná mechanická sila pôsobiaca podľa asociačných zákonov; </a:t>
            </a:r>
            <a:endParaRPr lang="sk-SK" dirty="0"/>
          </a:p>
        </p:txBody>
      </p:sp>
      <p:sp>
        <p:nvSpPr>
          <p:cNvPr id="7" name="Zástupný symbol obsahu 2"/>
          <p:cNvSpPr txBox="1">
            <a:spLocks/>
          </p:cNvSpPr>
          <p:nvPr/>
        </p:nvSpPr>
        <p:spPr>
          <a:xfrm>
            <a:off x="258272" y="4293096"/>
            <a:ext cx="8229600" cy="1495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/>
            <a:r>
              <a:rPr lang="sk-SK" dirty="0" smtClean="0"/>
              <a:t>interakcia medzi skutočne prijatými vnemami a vlastnými predstavami a súvisiacimi pocitmi;</a:t>
            </a:r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4406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15323">
            <a:off x="865520" y="286332"/>
            <a:ext cx="3824919" cy="339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018" y="38596"/>
            <a:ext cx="3864982" cy="3432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10710">
            <a:off x="401580" y="3601526"/>
            <a:ext cx="3669436" cy="331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 descr="F:\GR_2019\OPC\jednorazove podujatia\Výstava biblické metafory\MPC_tlac_13022019\Metafory_MPC\solo obra╠üzky _vhodne aj na A2\S podpisom\no prophe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4" r="55599" b="19428"/>
          <a:stretch/>
        </p:blipFill>
        <p:spPr bwMode="auto">
          <a:xfrm flipH="1">
            <a:off x="4464915" y="3717032"/>
            <a:ext cx="3086207" cy="272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4343280" y="3486199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i="1" dirty="0" smtClean="0">
                <a:solidFill>
                  <a:schemeClr val="accent1">
                    <a:lumMod val="75000"/>
                  </a:schemeClr>
                </a:solidFill>
              </a:rPr>
              <a:t>EV</a:t>
            </a:r>
            <a:endParaRPr lang="sk-SK" sz="2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4343280" y="4099903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i="1" dirty="0" smtClean="0">
                <a:solidFill>
                  <a:srgbClr val="FFC000"/>
                </a:solidFill>
              </a:rPr>
              <a:t>N</a:t>
            </a:r>
            <a:r>
              <a:rPr lang="sk-SK" sz="2400" b="1" i="1" dirty="0">
                <a:solidFill>
                  <a:srgbClr val="FFC000"/>
                </a:solidFill>
              </a:rPr>
              <a:t>V</a:t>
            </a:r>
          </a:p>
        </p:txBody>
      </p:sp>
      <p:sp>
        <p:nvSpPr>
          <p:cNvPr id="8" name="BlokTextu 7"/>
          <p:cNvSpPr txBox="1"/>
          <p:nvPr/>
        </p:nvSpPr>
        <p:spPr>
          <a:xfrm>
            <a:off x="4919344" y="3382042"/>
            <a:ext cx="719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NOS</a:t>
            </a:r>
            <a:endParaRPr lang="sk-SK" sz="20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61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sk-SK" sz="2800" i="1" dirty="0" smtClean="0">
                <a:solidFill>
                  <a:schemeClr val="accent1">
                    <a:lumMod val="75000"/>
                  </a:schemeClr>
                </a:solidFill>
              </a:rPr>
              <a:t>2. Pôvod frazeologizmu - </a:t>
            </a:r>
            <a:r>
              <a:rPr lang="sk-SK" sz="2800" b="1" i="1" dirty="0">
                <a:solidFill>
                  <a:schemeClr val="accent1">
                    <a:lumMod val="75000"/>
                  </a:schemeClr>
                </a:solidFill>
              </a:rPr>
              <a:t>z</a:t>
            </a:r>
            <a:r>
              <a:rPr lang="sk-SK" sz="2800" b="1" i="1" dirty="0" smtClean="0">
                <a:solidFill>
                  <a:schemeClr val="accent1">
                    <a:lumMod val="75000"/>
                  </a:schemeClr>
                </a:solidFill>
              </a:rPr>
              <a:t>droj </a:t>
            </a:r>
            <a:endParaRPr lang="sk-SK" sz="28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7" t="14010" r="29254" b="10528"/>
          <a:stretch/>
        </p:blipFill>
        <p:spPr bwMode="auto">
          <a:xfrm>
            <a:off x="827584" y="1052736"/>
            <a:ext cx="7581506" cy="553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366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4000" b="1" i="1" cap="all" dirty="0">
                <a:solidFill>
                  <a:schemeClr val="accent1">
                    <a:lumMod val="75000"/>
                  </a:schemeClr>
                </a:solidFill>
              </a:rPr>
              <a:t>Analógia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83568" y="1628800"/>
            <a:ext cx="7776864" cy="4525963"/>
          </a:xfrm>
        </p:spPr>
        <p:txBody>
          <a:bodyPr/>
          <a:lstStyle/>
          <a:p>
            <a:pPr lvl="0" algn="just"/>
            <a:r>
              <a:rPr lang="sk-SK" dirty="0"/>
              <a:t>(podobnosť) – je postup, keď z podoby istých znakov predmetov a javov usudzujeme na ďalšie podrobnosti. </a:t>
            </a:r>
            <a:endParaRPr lang="sk-SK" dirty="0" smtClean="0"/>
          </a:p>
          <a:p>
            <a:pPr lvl="0" algn="just"/>
            <a:endParaRPr lang="sk-SK" dirty="0" smtClean="0"/>
          </a:p>
          <a:p>
            <a:pPr marL="0" lvl="0" indent="0" algn="just">
              <a:buNone/>
            </a:pPr>
            <a:r>
              <a:rPr lang="sk-SK" sz="2800" i="1" dirty="0" smtClean="0"/>
              <a:t>Úsudky </a:t>
            </a:r>
            <a:r>
              <a:rPr lang="sk-SK" sz="2800" i="1" dirty="0"/>
              <a:t>na základe analógie sú pravdepodobnostné, podmienečné, pokiaľ sa nepotvrdí ich pravdivosť.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6832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4000" b="1" i="1" cap="all" dirty="0" smtClean="0">
                <a:solidFill>
                  <a:schemeClr val="accent1">
                    <a:lumMod val="75000"/>
                  </a:schemeClr>
                </a:solidFill>
              </a:rPr>
              <a:t>Porovnávanie </a:t>
            </a:r>
            <a:r>
              <a:rPr lang="sk-SK" sz="2800" i="1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sk-SK" sz="2800" i="1" dirty="0" err="1">
                <a:solidFill>
                  <a:schemeClr val="accent1">
                    <a:lumMod val="75000"/>
                  </a:schemeClr>
                </a:solidFill>
              </a:rPr>
              <a:t>synkritický</a:t>
            </a:r>
            <a:r>
              <a:rPr lang="sk-SK" sz="2800" i="1" dirty="0">
                <a:solidFill>
                  <a:schemeClr val="accent1">
                    <a:lumMod val="75000"/>
                  </a:schemeClr>
                </a:solidFill>
              </a:rPr>
              <a:t> postup) </a:t>
            </a:r>
            <a:endParaRPr lang="sk-SK" sz="2800" b="1" i="1" cap="al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853136"/>
          </a:xfrm>
        </p:spPr>
        <p:txBody>
          <a:bodyPr>
            <a:normAutofit fontScale="92500"/>
          </a:bodyPr>
          <a:lstStyle/>
          <a:p>
            <a:pPr algn="just"/>
            <a:r>
              <a:rPr lang="sk-SK" dirty="0" smtClean="0"/>
              <a:t> </a:t>
            </a:r>
            <a:r>
              <a:rPr lang="sk-SK" dirty="0"/>
              <a:t>je postup zisťovania zhody alebo rozdielu dvoch a viacerých </a:t>
            </a:r>
            <a:r>
              <a:rPr lang="sk-SK" dirty="0" smtClean="0"/>
              <a:t>predmetov a javov</a:t>
            </a:r>
          </a:p>
          <a:p>
            <a:pPr algn="just"/>
            <a:r>
              <a:rPr lang="sk-SK" dirty="0" smtClean="0"/>
              <a:t>bezprostredne </a:t>
            </a:r>
            <a:r>
              <a:rPr lang="sk-SK" dirty="0"/>
              <a:t>súvisí s analýzou. Je to myšlienková operácia</a:t>
            </a:r>
            <a:r>
              <a:rPr lang="sk-SK" dirty="0" smtClean="0"/>
              <a:t>,</a:t>
            </a:r>
          </a:p>
          <a:p>
            <a:pPr algn="just"/>
            <a:endParaRPr lang="sk-SK" dirty="0" smtClean="0"/>
          </a:p>
          <a:p>
            <a:pPr marL="0" indent="0" algn="just">
              <a:buNone/>
            </a:pPr>
            <a:r>
              <a:rPr lang="sk-SK" sz="3000" i="1" dirty="0" smtClean="0"/>
              <a:t>Porovnávaním </a:t>
            </a:r>
            <a:r>
              <a:rPr lang="sk-SK" sz="3000" i="1" dirty="0"/>
              <a:t>predmetov a javov človek získava možnosť správne sa orientovať v okolitom svete, reagovať rovnako na to, čo je zhodné a konať diferencovane podľa rozdielov medzi týmito predmetmi a javmi. /J. </a:t>
            </a:r>
            <a:r>
              <a:rPr lang="sk-SK" sz="3000" i="1" dirty="0" err="1"/>
              <a:t>Boroš</a:t>
            </a:r>
            <a:r>
              <a:rPr lang="sk-SK" sz="3000" i="1" dirty="0"/>
              <a:t>, 1987/v a javov podľa určitých znakov.</a:t>
            </a:r>
          </a:p>
        </p:txBody>
      </p:sp>
    </p:spTree>
    <p:extLst>
      <p:ext uri="{BB962C8B-B14F-4D97-AF65-F5344CB8AC3E}">
        <p14:creationId xmlns:p14="http://schemas.microsoft.com/office/powerpoint/2010/main" val="339774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/>
          <p:nvPr/>
        </p:nvPicPr>
        <p:blipFill>
          <a:blip r:embed="rId2"/>
          <a:stretch>
            <a:fillRect/>
          </a:stretch>
        </p:blipFill>
        <p:spPr>
          <a:xfrm>
            <a:off x="160337" y="598487"/>
            <a:ext cx="8823325" cy="5661025"/>
          </a:xfrm>
          <a:prstGeom prst="rect">
            <a:avLst/>
          </a:prstGeom>
        </p:spPr>
      </p:pic>
      <p:sp>
        <p:nvSpPr>
          <p:cNvPr id="3" name="Blok textu 2"/>
          <p:cNvSpPr txBox="1">
            <a:spLocks noChangeArrowheads="1"/>
          </p:cNvSpPr>
          <p:nvPr/>
        </p:nvSpPr>
        <p:spPr bwMode="auto">
          <a:xfrm>
            <a:off x="1691680" y="116632"/>
            <a:ext cx="7291982" cy="3960440"/>
          </a:xfrm>
          <a:prstGeom prst="rect">
            <a:avLst/>
          </a:prstGeom>
          <a:solidFill>
            <a:srgbClr val="FFFFFF"/>
          </a:solidFill>
          <a:ln w="444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sk-SK" b="1" i="1" cap="all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Učebná činnosť </a:t>
            </a:r>
            <a:r>
              <a:rPr lang="sk-SK" sz="1600" b="1" dirty="0">
                <a:effectLst/>
                <a:latin typeface="Calibri"/>
                <a:ea typeface="Calibri"/>
                <a:cs typeface="Times New Roman"/>
              </a:rPr>
              <a:t>– </a:t>
            </a:r>
            <a:r>
              <a:rPr lang="sk-SK" sz="1600" i="1" dirty="0">
                <a:solidFill>
                  <a:srgbClr val="0070C0"/>
                </a:solidFill>
                <a:effectLst/>
                <a:latin typeface="Calibri"/>
                <a:ea typeface="Calibri"/>
                <a:cs typeface="Times New Roman"/>
              </a:rPr>
              <a:t>všeobecné zadanie</a:t>
            </a:r>
            <a:r>
              <a:rPr lang="sk-SK" sz="1600" i="1" dirty="0" smtClean="0">
                <a:solidFill>
                  <a:srgbClr val="0070C0"/>
                </a:solidFill>
                <a:effectLst/>
                <a:latin typeface="Calibri"/>
                <a:ea typeface="Calibri"/>
                <a:cs typeface="Times New Roman"/>
              </a:rPr>
              <a:t>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sk-SK" sz="16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sk-SK" dirty="0">
                <a:effectLst/>
                <a:latin typeface="Calibri"/>
                <a:ea typeface="Calibri"/>
                <a:cs typeface="Times New Roman"/>
              </a:rPr>
              <a:t>Prečítajte si text /prípadovú štúdiu/ </a:t>
            </a:r>
            <a:r>
              <a:rPr lang="sk-SK" b="1" dirty="0">
                <a:ea typeface="Calibri"/>
                <a:cs typeface="Times New Roman"/>
              </a:rPr>
              <a:t>pozrite </a:t>
            </a:r>
            <a:r>
              <a:rPr lang="sk-SK" b="1" dirty="0" smtClean="0">
                <a:ea typeface="Calibri"/>
                <a:cs typeface="Times New Roman"/>
              </a:rPr>
              <a:t>ilustráciu</a:t>
            </a:r>
            <a:r>
              <a:rPr lang="sk-SK" dirty="0" smtClean="0">
                <a:ea typeface="Calibri"/>
                <a:cs typeface="Times New Roman"/>
              </a:rPr>
              <a:t>/ </a:t>
            </a:r>
            <a:r>
              <a:rPr lang="sk-SK" dirty="0" smtClean="0">
                <a:effectLst/>
                <a:latin typeface="Calibri"/>
                <a:ea typeface="Calibri"/>
                <a:cs typeface="Times New Roman"/>
              </a:rPr>
              <a:t>pozrite </a:t>
            </a:r>
            <a:r>
              <a:rPr lang="sk-SK" dirty="0">
                <a:effectLst/>
                <a:latin typeface="Calibri"/>
                <a:ea typeface="Calibri"/>
                <a:cs typeface="Times New Roman"/>
              </a:rPr>
              <a:t>film/ pozorujte jav /….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sk-SK" dirty="0">
                <a:effectLst/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sk-SK" dirty="0">
                <a:effectLst/>
                <a:latin typeface="Calibri"/>
                <a:ea typeface="Calibri"/>
                <a:cs typeface="Times New Roman"/>
              </a:rPr>
              <a:t>Vpíšte hlavné kritériá/ pojmy/ javy/ procesy/ problémy </a:t>
            </a:r>
            <a:r>
              <a:rPr lang="sk-SK" dirty="0" smtClean="0">
                <a:effectLst/>
                <a:latin typeface="Calibri"/>
                <a:ea typeface="Calibri"/>
                <a:cs typeface="Times New Roman"/>
              </a:rPr>
              <a:t>/</a:t>
            </a:r>
            <a:r>
              <a:rPr lang="sk-SK" b="1" dirty="0" smtClean="0">
                <a:effectLst/>
                <a:latin typeface="Calibri"/>
                <a:ea typeface="Calibri"/>
                <a:cs typeface="Times New Roman"/>
              </a:rPr>
              <a:t>situácie </a:t>
            </a:r>
            <a:r>
              <a:rPr lang="sk-SK" dirty="0" smtClean="0">
                <a:effectLst/>
                <a:latin typeface="Calibri"/>
                <a:ea typeface="Calibri"/>
                <a:cs typeface="Times New Roman"/>
              </a:rPr>
              <a:t>…, </a:t>
            </a:r>
            <a:r>
              <a:rPr lang="sk-SK" dirty="0">
                <a:effectLst/>
                <a:latin typeface="Calibri"/>
                <a:ea typeface="Calibri"/>
                <a:cs typeface="Times New Roman"/>
              </a:rPr>
              <a:t>ktoré sú charakteristické/</a:t>
            </a:r>
            <a:r>
              <a:rPr lang="sk-SK" b="1" dirty="0">
                <a:effectLst/>
                <a:latin typeface="Calibri"/>
                <a:ea typeface="Calibri"/>
                <a:cs typeface="Times New Roman"/>
              </a:rPr>
              <a:t>dôležité</a:t>
            </a:r>
            <a:r>
              <a:rPr lang="sk-SK" dirty="0">
                <a:effectLst/>
                <a:latin typeface="Calibri"/>
                <a:ea typeface="Calibri"/>
                <a:cs typeface="Times New Roman"/>
              </a:rPr>
              <a:t>/skúmané </a:t>
            </a:r>
            <a:r>
              <a:rPr lang="sk-SK" dirty="0" smtClean="0">
                <a:effectLst/>
                <a:latin typeface="Calibri"/>
                <a:ea typeface="Calibri"/>
                <a:cs typeface="Times New Roman"/>
              </a:rPr>
              <a:t>… v prezentovaných  súvislostiach.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sk-SK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sk-SK" dirty="0">
                <a:effectLst/>
                <a:latin typeface="Calibri"/>
                <a:ea typeface="Calibri"/>
                <a:cs typeface="Times New Roman"/>
              </a:rPr>
              <a:t>Z vášho uhla pohľadu / z pohľadu skupiny….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sk-SK" dirty="0">
                <a:effectLst/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sk-SK" dirty="0">
                <a:effectLst/>
                <a:latin typeface="Calibri"/>
                <a:ea typeface="Calibri"/>
                <a:cs typeface="Times New Roman"/>
              </a:rPr>
              <a:t>Následne prediskutujte  a zapíšte to, čo je spoločné / </a:t>
            </a:r>
            <a:r>
              <a:rPr lang="sk-SK" b="1" dirty="0">
                <a:effectLst/>
                <a:latin typeface="Calibri"/>
                <a:ea typeface="Calibri"/>
                <a:cs typeface="Times New Roman"/>
              </a:rPr>
              <a:t>podstatné</a:t>
            </a:r>
            <a:r>
              <a:rPr lang="sk-SK" dirty="0">
                <a:effectLst/>
                <a:latin typeface="Calibri"/>
                <a:ea typeface="Calibri"/>
                <a:cs typeface="Times New Roman"/>
              </a:rPr>
              <a:t> / čo sa dá zmeniť / čo bude predmetom ďalšieho skúmania  ....</a:t>
            </a:r>
          </a:p>
        </p:txBody>
      </p:sp>
    </p:spTree>
    <p:extLst>
      <p:ext uri="{BB962C8B-B14F-4D97-AF65-F5344CB8AC3E}">
        <p14:creationId xmlns:p14="http://schemas.microsoft.com/office/powerpoint/2010/main" val="178894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sk-SK" sz="3600" b="1" i="1" cap="all" dirty="0" err="1">
                <a:solidFill>
                  <a:schemeClr val="accent1">
                    <a:lumMod val="75000"/>
                  </a:schemeClr>
                </a:solidFill>
              </a:rPr>
              <a:t>Fromy</a:t>
            </a:r>
            <a:r>
              <a:rPr lang="sk-SK" sz="3600" b="1" i="1" cap="all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k-SK" sz="3600" b="1" i="1" cap="all" dirty="0" smtClean="0">
                <a:solidFill>
                  <a:schemeClr val="accent1">
                    <a:lumMod val="75000"/>
                  </a:schemeClr>
                </a:solidFill>
              </a:rPr>
              <a:t>myslenia</a:t>
            </a:r>
            <a:endParaRPr lang="sk-SK" sz="3600" b="1" i="1" cap="al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1268760"/>
            <a:ext cx="8136904" cy="53285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b="1" dirty="0" smtClean="0">
                <a:solidFill>
                  <a:schemeClr val="accent1">
                    <a:lumMod val="75000"/>
                  </a:schemeClr>
                </a:solidFill>
              </a:rPr>
              <a:t>Pojem</a:t>
            </a:r>
            <a:r>
              <a:rPr lang="sk-SK" dirty="0" smtClean="0"/>
              <a:t>  ako </a:t>
            </a:r>
            <a:r>
              <a:rPr lang="sk-SK" dirty="0"/>
              <a:t>forma myslenia sa vyjadruje </a:t>
            </a:r>
            <a:r>
              <a:rPr lang="sk-SK" dirty="0" smtClean="0"/>
              <a:t>slovom</a:t>
            </a:r>
          </a:p>
          <a:p>
            <a:pPr marL="0" indent="0" algn="just">
              <a:buNone/>
            </a:pPr>
            <a:r>
              <a:rPr lang="sk-SK" b="1" dirty="0">
                <a:solidFill>
                  <a:schemeClr val="accent1">
                    <a:lumMod val="75000"/>
                  </a:schemeClr>
                </a:solidFill>
              </a:rPr>
              <a:t>Súd </a:t>
            </a:r>
            <a:r>
              <a:rPr lang="sk-SK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k-SK" dirty="0" smtClean="0"/>
              <a:t>vyjadruje </a:t>
            </a:r>
            <a:r>
              <a:rPr lang="sk-SK" dirty="0"/>
              <a:t>vzťah medzi dvoma </a:t>
            </a:r>
            <a:r>
              <a:rPr lang="sk-SK" dirty="0" smtClean="0"/>
              <a:t>pojmami</a:t>
            </a:r>
          </a:p>
          <a:p>
            <a:pPr marL="0" indent="0" algn="just">
              <a:buNone/>
            </a:pPr>
            <a:r>
              <a:rPr lang="sk-SK" b="1" dirty="0" smtClean="0">
                <a:solidFill>
                  <a:schemeClr val="accent1">
                    <a:lumMod val="75000"/>
                  </a:schemeClr>
                </a:solidFill>
              </a:rPr>
              <a:t>Úsudok</a:t>
            </a:r>
            <a:r>
              <a:rPr lang="sk-SK" dirty="0" smtClean="0"/>
              <a:t> odvodzuje </a:t>
            </a:r>
            <a:r>
              <a:rPr lang="sk-SK" dirty="0"/>
              <a:t>sa z niekoľkých súdov. </a:t>
            </a:r>
            <a:endParaRPr lang="sk-SK" dirty="0" smtClean="0"/>
          </a:p>
          <a:p>
            <a:pPr marL="0" indent="0" algn="just">
              <a:buNone/>
            </a:pPr>
            <a:r>
              <a:rPr lang="sk-SK" dirty="0" smtClean="0"/>
              <a:t>Tie </a:t>
            </a:r>
            <a:r>
              <a:rPr lang="sk-SK" dirty="0"/>
              <a:t>tvoria predpoklady, z ktorých plynie záver alebo dôsledok</a:t>
            </a:r>
            <a:r>
              <a:rPr lang="sk-SK" dirty="0" smtClean="0"/>
              <a:t>.</a:t>
            </a:r>
          </a:p>
          <a:p>
            <a:pPr marL="0" indent="0" algn="just">
              <a:buNone/>
            </a:pPr>
            <a:endParaRPr lang="sk-SK" dirty="0" smtClean="0"/>
          </a:p>
          <a:p>
            <a:pPr marL="0" indent="0">
              <a:buNone/>
            </a:pPr>
            <a:r>
              <a:rPr lang="sk-SK" sz="2800" i="1" dirty="0"/>
              <a:t>Usudzovanie prebieha </a:t>
            </a:r>
            <a:r>
              <a:rPr lang="sk-SK" sz="2800" b="1" i="1" dirty="0">
                <a:solidFill>
                  <a:schemeClr val="accent1">
                    <a:lumMod val="75000"/>
                  </a:schemeClr>
                </a:solidFill>
              </a:rPr>
              <a:t>induktívne</a:t>
            </a:r>
            <a:r>
              <a:rPr lang="sk-SK" sz="2800" i="1" dirty="0"/>
              <a:t> alebo </a:t>
            </a:r>
            <a:r>
              <a:rPr lang="sk-SK" sz="2800" b="1" i="1" dirty="0">
                <a:solidFill>
                  <a:schemeClr val="accent1">
                    <a:lumMod val="75000"/>
                  </a:schemeClr>
                </a:solidFill>
              </a:rPr>
              <a:t>deduktívne</a:t>
            </a:r>
            <a:r>
              <a:rPr lang="sk-SK" sz="2800" i="1" dirty="0"/>
              <a:t>. Induktívny úsudok vzniká zložením častí do vyšších celkov. Deduktívny úsudok z vyššieho celku odvodzuje nižšie súčasti. /</a:t>
            </a:r>
            <a:r>
              <a:rPr lang="sk-SK" sz="2800" i="1" dirty="0" err="1"/>
              <a:t>Boroš</a:t>
            </a:r>
            <a:r>
              <a:rPr lang="sk-SK" sz="2800" i="1" dirty="0"/>
              <a:t>, </a:t>
            </a:r>
            <a:r>
              <a:rPr lang="sk-SK" sz="2800" i="1" dirty="0" err="1"/>
              <a:t>Ondrišková</a:t>
            </a:r>
            <a:r>
              <a:rPr lang="sk-SK" sz="2800" i="1" dirty="0"/>
              <a:t>, </a:t>
            </a:r>
            <a:r>
              <a:rPr lang="sk-SK" sz="2800" i="1" dirty="0" err="1"/>
              <a:t>Živčicová</a:t>
            </a:r>
            <a:r>
              <a:rPr lang="sk-SK" sz="2800" i="1" dirty="0"/>
              <a:t>, 2000/.</a:t>
            </a:r>
          </a:p>
        </p:txBody>
      </p:sp>
    </p:spTree>
    <p:extLst>
      <p:ext uri="{BB962C8B-B14F-4D97-AF65-F5344CB8AC3E}">
        <p14:creationId xmlns:p14="http://schemas.microsoft.com/office/powerpoint/2010/main" val="326534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5" r="11371"/>
          <a:stretch/>
        </p:blipFill>
        <p:spPr bwMode="auto">
          <a:xfrm>
            <a:off x="179512" y="188640"/>
            <a:ext cx="8864578" cy="6343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ám obrazu 2">
            <a:hlinkClick r:id="rId3" action="ppaction://hlinksldjump"/>
          </p:cNvPr>
          <p:cNvSpPr/>
          <p:nvPr/>
        </p:nvSpPr>
        <p:spPr>
          <a:xfrm>
            <a:off x="7524328" y="2492896"/>
            <a:ext cx="1064186" cy="274340"/>
          </a:xfrm>
          <a:prstGeom prst="bevel">
            <a:avLst/>
          </a:prstGeom>
          <a:solidFill>
            <a:srgbClr val="96AECA"/>
          </a:solidFill>
          <a:ln>
            <a:solidFill>
              <a:srgbClr val="96AE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9718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79513" y="332656"/>
            <a:ext cx="83529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u="sng" dirty="0">
                <a:hlinkClick r:id="rId2"/>
              </a:rPr>
              <a:t>https://www.jigsawplanet.com/?rc=createpuzzle&amp;ret=%2F%3Frc%3Demailpuzzle%26pid%3D03fa58d15fee</a:t>
            </a:r>
            <a:r>
              <a:rPr lang="sk-SK" dirty="0"/>
              <a:t> </a:t>
            </a:r>
          </a:p>
          <a:p>
            <a:r>
              <a:rPr lang="sk-SK" dirty="0"/>
              <a:t> </a:t>
            </a:r>
          </a:p>
          <a:p>
            <a:r>
              <a:rPr lang="sk-SK" u="sng" dirty="0">
                <a:hlinkClick r:id="rId3"/>
              </a:rPr>
              <a:t>https://www.jigsawplanet.com/?rc=play&amp;pid=072b379ce21b</a:t>
            </a:r>
            <a:r>
              <a:rPr lang="sk-SK" dirty="0"/>
              <a:t> </a:t>
            </a:r>
          </a:p>
          <a:p>
            <a:r>
              <a:rPr lang="sk-SK" u="sng" dirty="0">
                <a:hlinkClick r:id="rId4"/>
              </a:rPr>
              <a:t>https://www.jigsawplanet.com/?rc=play&amp;pid=03fa58d15fee</a:t>
            </a:r>
            <a:r>
              <a:rPr lang="sk-SK" dirty="0"/>
              <a:t> </a:t>
            </a:r>
          </a:p>
          <a:p>
            <a:r>
              <a:rPr lang="sk-SK" u="sng" dirty="0">
                <a:hlinkClick r:id="rId5"/>
              </a:rPr>
              <a:t>https://www.jigsawplanet.com/?rc=play&amp;pid=023acbcf06f7</a:t>
            </a:r>
            <a:r>
              <a:rPr lang="sk-SK" dirty="0"/>
              <a:t> 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1014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7" t="18786" r="29196" b="10050"/>
          <a:stretch/>
        </p:blipFill>
        <p:spPr bwMode="auto">
          <a:xfrm>
            <a:off x="683568" y="1063228"/>
            <a:ext cx="7692443" cy="529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918811" cy="940966"/>
          </a:xfrm>
        </p:spPr>
        <p:txBody>
          <a:bodyPr>
            <a:normAutofit/>
          </a:bodyPr>
          <a:lstStyle/>
          <a:p>
            <a:pPr algn="l"/>
            <a:r>
              <a:rPr lang="sk-SK" sz="2800" i="1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sk-SK" sz="2800" i="1" dirty="0" smtClean="0">
                <a:solidFill>
                  <a:schemeClr val="accent1">
                    <a:lumMod val="75000"/>
                  </a:schemeClr>
                </a:solidFill>
              </a:rPr>
              <a:t>. Širší zmysel a súvislosti - </a:t>
            </a:r>
            <a:r>
              <a:rPr lang="sk-SK" sz="2800" b="1" i="1" dirty="0">
                <a:solidFill>
                  <a:schemeClr val="accent1">
                    <a:lumMod val="75000"/>
                  </a:schemeClr>
                </a:solidFill>
              </a:rPr>
              <a:t>k</a:t>
            </a:r>
            <a:r>
              <a:rPr lang="sk-SK" sz="2800" b="1" i="1" dirty="0" smtClean="0">
                <a:solidFill>
                  <a:schemeClr val="accent1">
                    <a:lumMod val="75000"/>
                  </a:schemeClr>
                </a:solidFill>
              </a:rPr>
              <a:t>ontext</a:t>
            </a:r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232094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7" t="19423" r="29406" b="8121"/>
          <a:stretch/>
        </p:blipFill>
        <p:spPr bwMode="auto">
          <a:xfrm>
            <a:off x="665820" y="1052736"/>
            <a:ext cx="7812360" cy="550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612594" y="404664"/>
            <a:ext cx="7918811" cy="94096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2800" i="1" dirty="0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lang="sk-SK" sz="2800" i="1" dirty="0" smtClean="0">
                <a:solidFill>
                  <a:schemeClr val="accent1">
                    <a:lumMod val="75000"/>
                  </a:schemeClr>
                </a:solidFill>
              </a:rPr>
              <a:t>. Námety na </a:t>
            </a:r>
            <a:r>
              <a:rPr lang="sk-SK" sz="2800" b="1" i="1" dirty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sk-SK" sz="2800" b="1" i="1" dirty="0" smtClean="0">
                <a:solidFill>
                  <a:schemeClr val="accent1">
                    <a:lumMod val="75000"/>
                  </a:schemeClr>
                </a:solidFill>
              </a:rPr>
              <a:t>oužitie</a:t>
            </a:r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291232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498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sk-SK" sz="2800" b="1" dirty="0">
                <a:solidFill>
                  <a:schemeClr val="accent1">
                    <a:lumMod val="75000"/>
                  </a:schemeClr>
                </a:solidFill>
              </a:rPr>
              <a:t>Obsah didaktického balíčka 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67544" y="1628800"/>
            <a:ext cx="4038600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sk-SK" sz="2400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" action="ppaction://hlinksldjump"/>
              </a:rPr>
              <a:t>Babylonská </a:t>
            </a:r>
            <a:r>
              <a:rPr lang="sk-SK" sz="2400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" action="ppaction://hlinksldjump"/>
              </a:rPr>
              <a:t>veža</a:t>
            </a:r>
            <a:endParaRPr lang="sk-SK" sz="2400" i="1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514350" indent="-514350">
              <a:buFont typeface="+mj-lt"/>
              <a:buAutoNum type="arabicPeriod"/>
            </a:pPr>
            <a:r>
              <a:rPr lang="sk-SK" sz="2400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3" action="ppaction://hlinksldjump"/>
              </a:rPr>
              <a:t>Kto hľadá, ten nájde</a:t>
            </a:r>
            <a:endParaRPr lang="sk-SK" sz="2400" i="1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514350" indent="-514350">
              <a:buFont typeface="+mj-lt"/>
              <a:buAutoNum type="arabicPeriod"/>
            </a:pPr>
            <a:r>
              <a:rPr lang="sk-SK" sz="2400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4" action="ppaction://hlinksldjump"/>
              </a:rPr>
              <a:t>Jóbova zvesť</a:t>
            </a:r>
            <a:endParaRPr lang="sk-SK" sz="2400" i="1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514350" indent="-514350">
              <a:buFont typeface="+mj-lt"/>
              <a:buAutoNum type="arabicPeriod"/>
            </a:pPr>
            <a:r>
              <a:rPr lang="sk-SK" sz="2400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5" action="ppaction://hlinksldjump"/>
              </a:rPr>
              <a:t>Nové víno, starý sud</a:t>
            </a:r>
            <a:endParaRPr lang="sk-SK" sz="2400" i="1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514350" indent="-514350">
              <a:buFont typeface="+mj-lt"/>
              <a:buAutoNum type="arabicPeriod"/>
            </a:pPr>
            <a:r>
              <a:rPr lang="sk-SK" sz="2400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6" action="ppaction://hlinksldjump"/>
              </a:rPr>
              <a:t>Soľný stĺp</a:t>
            </a:r>
            <a:endParaRPr lang="sk-SK" sz="2400" i="1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514350" indent="-514350">
              <a:buFont typeface="+mj-lt"/>
              <a:buAutoNum type="arabicPeriod"/>
            </a:pPr>
            <a:r>
              <a:rPr lang="sk-SK" sz="2400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7" action="ppaction://hlinksldjump"/>
              </a:rPr>
              <a:t>Šalamúnske rozhodnutie</a:t>
            </a:r>
            <a:endParaRPr lang="sk-SK" sz="2400" i="1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514350" indent="-514350">
              <a:buFont typeface="+mj-lt"/>
              <a:buAutoNum type="arabicPeriod"/>
            </a:pPr>
            <a:r>
              <a:rPr lang="sk-SK" sz="2400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8" action="ppaction://hlinksldjump"/>
              </a:rPr>
              <a:t>Noemova archa</a:t>
            </a:r>
            <a:endParaRPr lang="sk-SK" sz="2400" i="1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514350" indent="-514350">
              <a:buFont typeface="+mj-lt"/>
              <a:buAutoNum type="arabicPeriod"/>
            </a:pPr>
            <a:r>
              <a:rPr lang="sk-SK" sz="2400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9" action="ppaction://hlinksldjump"/>
              </a:rPr>
              <a:t>Jedno telo, jedna duša</a:t>
            </a:r>
            <a:endParaRPr lang="sk-SK" sz="2400" i="1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514350" indent="-514350">
              <a:buFont typeface="+mj-lt"/>
              <a:buAutoNum type="arabicPeriod"/>
            </a:pPr>
            <a:r>
              <a:rPr lang="sk-SK" sz="2400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0" action="ppaction://hlinksldjump"/>
              </a:rPr>
              <a:t>Dom na piesku</a:t>
            </a:r>
            <a:endParaRPr lang="sk-SK" sz="2400" i="1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514350" indent="-514350">
              <a:buFont typeface="+mj-lt"/>
              <a:buAutoNum type="arabicPeriod"/>
            </a:pPr>
            <a:r>
              <a:rPr lang="sk-SK" sz="2400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1" action="ppaction://hlinksldjump"/>
              </a:rPr>
              <a:t>Sedem pečatí</a:t>
            </a:r>
            <a:endParaRPr lang="sk-SK" sz="2400" i="1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914400" lvl="1" indent="-514350">
              <a:buFont typeface="+mj-lt"/>
              <a:buAutoNum type="arabicPeriod"/>
            </a:pPr>
            <a:endParaRPr lang="sk-SK" sz="2000" i="1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514350" indent="-514350">
              <a:buFont typeface="+mj-lt"/>
              <a:buAutoNum type="arabicPeriod"/>
            </a:pPr>
            <a:endParaRPr lang="sk-SK" sz="2400" i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880949" y="1556792"/>
            <a:ext cx="4244280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11"/>
            </a:pPr>
            <a:r>
              <a:rPr lang="sk-SK" sz="2400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2" action="ppaction://hlinksldjump"/>
              </a:rPr>
              <a:t>Zasľúbená </a:t>
            </a:r>
            <a:r>
              <a:rPr lang="sk-SK" sz="2400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2" action="ppaction://hlinksldjump"/>
              </a:rPr>
              <a:t>krajina</a:t>
            </a:r>
            <a:endParaRPr lang="sk-SK" sz="2400" i="1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514350" indent="-514350">
              <a:buFont typeface="+mj-lt"/>
              <a:buAutoNum type="arabicPeriod" startAt="11"/>
            </a:pPr>
            <a:r>
              <a:rPr lang="sk-SK" sz="2400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3" action="ppaction://hlinksldjump"/>
              </a:rPr>
              <a:t>Kto druhému jamu kope ...</a:t>
            </a:r>
            <a:endParaRPr lang="sk-SK" sz="2400" i="1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514350" indent="-514350">
              <a:buFont typeface="+mj-lt"/>
              <a:buAutoNum type="arabicPeriod" startAt="11"/>
            </a:pPr>
            <a:r>
              <a:rPr lang="sk-SK" sz="2400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Prví budú poslední, ...</a:t>
            </a:r>
          </a:p>
          <a:p>
            <a:pPr marL="514350" indent="-514350">
              <a:buFont typeface="+mj-lt"/>
              <a:buAutoNum type="arabicPeriod" startAt="11"/>
            </a:pPr>
            <a:r>
              <a:rPr lang="sk-SK" sz="2400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4" action="ppaction://hlinksldjump"/>
              </a:rPr>
              <a:t>Hádzať perly sviniam</a:t>
            </a:r>
            <a:endParaRPr lang="sk-SK" sz="2400" i="1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514350" indent="-514350">
              <a:buFont typeface="+mj-lt"/>
              <a:buAutoNum type="arabicPeriod" startAt="11"/>
            </a:pPr>
            <a:r>
              <a:rPr lang="sk-SK" sz="2400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5" action="ppaction://hlinksldjump"/>
              </a:rPr>
              <a:t>Potopa sveta</a:t>
            </a:r>
            <a:endParaRPr lang="sk-SK" sz="2400" i="1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514350" indent="-514350">
              <a:buFont typeface="+mj-lt"/>
              <a:buAutoNum type="arabicPeriod" startAt="11"/>
            </a:pPr>
            <a:r>
              <a:rPr lang="sk-SK" sz="2400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6" action="ppaction://hlinksldjump"/>
              </a:rPr>
              <a:t>Judášsky groš</a:t>
            </a:r>
            <a:endParaRPr lang="sk-SK" sz="2400" i="1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514350" indent="-514350">
              <a:buFont typeface="+mj-lt"/>
              <a:buAutoNum type="arabicPeriod" startAt="11"/>
            </a:pPr>
            <a:r>
              <a:rPr lang="sk-SK" sz="2400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7" action="ppaction://hlinksldjump"/>
              </a:rPr>
              <a:t>Uctievať zlaté teľa</a:t>
            </a:r>
            <a:endParaRPr lang="sk-SK" sz="2400" i="1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514350" indent="-514350">
              <a:buFont typeface="+mj-lt"/>
              <a:buAutoNum type="arabicPeriod" startAt="11"/>
            </a:pPr>
            <a:r>
              <a:rPr lang="sk-SK" sz="2400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8" action="ppaction://hlinksldjump"/>
              </a:rPr>
              <a:t>Oko za oko, zub za zub</a:t>
            </a:r>
            <a:endParaRPr lang="sk-SK" sz="2400" i="1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514350" indent="-514350">
              <a:buFont typeface="+mj-lt"/>
              <a:buAutoNum type="arabicPeriod" startAt="11"/>
            </a:pPr>
            <a:r>
              <a:rPr lang="sk-SK" sz="2400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9" action="ppaction://hlinksldjump"/>
              </a:rPr>
              <a:t>Obetný baránok</a:t>
            </a:r>
            <a:endParaRPr lang="sk-SK" sz="2400" i="1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514350" indent="-514350">
              <a:buFont typeface="+mj-lt"/>
              <a:buAutoNum type="arabicPeriod" startAt="11"/>
            </a:pPr>
            <a:r>
              <a:rPr lang="sk-SK" sz="2400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0" action="ppaction://hlinksldjump"/>
              </a:rPr>
              <a:t>Nikto nie je doma prorokom</a:t>
            </a:r>
            <a:endParaRPr lang="sk-SK" sz="2400" i="1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514350" indent="-514350">
              <a:buFont typeface="+mj-lt"/>
              <a:buAutoNum type="arabicPeriod" startAt="11"/>
            </a:pPr>
            <a:endParaRPr lang="sk-SK" sz="2400" i="1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514350" indent="-514350">
              <a:buFont typeface="+mj-lt"/>
              <a:buAutoNum type="arabicPeriod" startAt="11"/>
            </a:pPr>
            <a:endParaRPr lang="sk-SK" sz="2400" i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67494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38771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60741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4" y="2950011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9" y="3406923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6" y="3806973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6" y="4249327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3" y="4765887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6" y="5165937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588724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>
            <a:hlinkClick r:id="rId32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718" y="1567494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718" y="2060691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>
            <a:hlinkClick r:id="rId34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718" y="2460741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>
            <a:hlinkClick r:id="rId35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738" y="2950011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>
            <a:hlinkClick r:id="rId36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133" y="3406923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hlinkClick r:id="rId37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60" y="3806973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>
            <a:hlinkClick r:id="rId38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60" y="4249327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047" y="4765887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>
            <a:hlinkClick r:id="rId38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340" y="5165937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>
            <a:hlinkClick r:id="rId39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718" y="5588724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lačidlo akcie: Dokument 26">
            <a:hlinkClick r:id="rId40" action="ppaction://hlinksldjump" highlightClick="1"/>
          </p:cNvPr>
          <p:cNvSpPr/>
          <p:nvPr/>
        </p:nvSpPr>
        <p:spPr>
          <a:xfrm>
            <a:off x="7740352" y="6400298"/>
            <a:ext cx="936104" cy="288032"/>
          </a:xfrm>
          <a:prstGeom prst="actionButtonDocumen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pSp>
        <p:nvGrpSpPr>
          <p:cNvPr id="34" name="Skupina 33"/>
          <p:cNvGrpSpPr/>
          <p:nvPr/>
        </p:nvGrpSpPr>
        <p:grpSpPr>
          <a:xfrm>
            <a:off x="4169538" y="6339341"/>
            <a:ext cx="969240" cy="369332"/>
            <a:chOff x="2018584" y="6391885"/>
            <a:chExt cx="969240" cy="369332"/>
          </a:xfrm>
        </p:grpSpPr>
        <p:sp>
          <p:nvSpPr>
            <p:cNvPr id="5" name="Tlačidlo akcie: Dokument 4">
              <a:hlinkClick r:id="rId41" action="ppaction://hlinksldjump" highlightClick="1"/>
            </p:cNvPr>
            <p:cNvSpPr/>
            <p:nvPr/>
          </p:nvSpPr>
          <p:spPr>
            <a:xfrm>
              <a:off x="2051720" y="6453336"/>
              <a:ext cx="936104" cy="288032"/>
            </a:xfrm>
            <a:prstGeom prst="actionButtonDocumen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6" name="BlokTextu 5">
              <a:hlinkClick r:id="rId41" action="ppaction://hlinksldjump"/>
            </p:cNvPr>
            <p:cNvSpPr txBox="1"/>
            <p:nvPr/>
          </p:nvSpPr>
          <p:spPr>
            <a:xfrm>
              <a:off x="2018584" y="6391885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b="1" dirty="0" smtClean="0"/>
                <a:t>MJ</a:t>
              </a:r>
              <a:endParaRPr lang="sk-SK" b="1" dirty="0"/>
            </a:p>
          </p:txBody>
        </p:sp>
      </p:grpSp>
      <p:sp>
        <p:nvSpPr>
          <p:cNvPr id="30" name="BlokTextu 29">
            <a:hlinkClick r:id="rId40" action="ppaction://hlinksldjump"/>
          </p:cNvPr>
          <p:cNvSpPr txBox="1"/>
          <p:nvPr/>
        </p:nvSpPr>
        <p:spPr>
          <a:xfrm>
            <a:off x="7668344" y="631648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ROMJ</a:t>
            </a:r>
            <a:endParaRPr lang="sk-SK" b="1" dirty="0"/>
          </a:p>
        </p:txBody>
      </p:sp>
      <p:grpSp>
        <p:nvGrpSpPr>
          <p:cNvPr id="35" name="Skupina 34"/>
          <p:cNvGrpSpPr/>
          <p:nvPr/>
        </p:nvGrpSpPr>
        <p:grpSpPr>
          <a:xfrm>
            <a:off x="2470514" y="6339341"/>
            <a:ext cx="936104" cy="369332"/>
            <a:chOff x="670663" y="6364205"/>
            <a:chExt cx="936104" cy="369332"/>
          </a:xfrm>
        </p:grpSpPr>
        <p:sp>
          <p:nvSpPr>
            <p:cNvPr id="31" name="Tlačidlo akcie: Dokument 30">
              <a:hlinkClick r:id="rId41" action="ppaction://hlinksldjump" highlightClick="1"/>
            </p:cNvPr>
            <p:cNvSpPr/>
            <p:nvPr/>
          </p:nvSpPr>
          <p:spPr>
            <a:xfrm>
              <a:off x="670663" y="6400841"/>
              <a:ext cx="936104" cy="288032"/>
            </a:xfrm>
            <a:prstGeom prst="actionButtonDocumen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32" name="BlokTextu 31">
              <a:hlinkClick r:id="rId42" action="ppaction://hlinksldjump"/>
            </p:cNvPr>
            <p:cNvSpPr txBox="1"/>
            <p:nvPr/>
          </p:nvSpPr>
          <p:spPr>
            <a:xfrm>
              <a:off x="670663" y="6364205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b="1" dirty="0"/>
                <a:t>A</a:t>
              </a:r>
              <a:r>
                <a:rPr lang="sk-SK" b="1" dirty="0" smtClean="0"/>
                <a:t>J</a:t>
              </a:r>
              <a:endParaRPr lang="sk-SK" b="1" dirty="0"/>
            </a:p>
          </p:txBody>
        </p:sp>
      </p:grpSp>
      <p:grpSp>
        <p:nvGrpSpPr>
          <p:cNvPr id="36" name="Skupina 35"/>
          <p:cNvGrpSpPr/>
          <p:nvPr/>
        </p:nvGrpSpPr>
        <p:grpSpPr>
          <a:xfrm>
            <a:off x="676635" y="6358106"/>
            <a:ext cx="936104" cy="369332"/>
            <a:chOff x="2483768" y="6379029"/>
            <a:chExt cx="936104" cy="369332"/>
          </a:xfrm>
        </p:grpSpPr>
        <p:sp>
          <p:nvSpPr>
            <p:cNvPr id="38" name="Tlačidlo akcie: Dokument 37">
              <a:hlinkClick r:id="rId41" action="ppaction://hlinksldjump" highlightClick="1"/>
            </p:cNvPr>
            <p:cNvSpPr/>
            <p:nvPr/>
          </p:nvSpPr>
          <p:spPr>
            <a:xfrm>
              <a:off x="2483768" y="6415665"/>
              <a:ext cx="936104" cy="288032"/>
            </a:xfrm>
            <a:prstGeom prst="actionButtonDocumen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39" name="BlokTextu 38">
              <a:hlinkClick r:id="rId43" action="ppaction://hlinksldjump"/>
            </p:cNvPr>
            <p:cNvSpPr txBox="1"/>
            <p:nvPr/>
          </p:nvSpPr>
          <p:spPr>
            <a:xfrm>
              <a:off x="2483768" y="6379029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b="1" dirty="0" smtClean="0"/>
                <a:t>NJ</a:t>
              </a:r>
              <a:endParaRPr lang="sk-SK" b="1" dirty="0"/>
            </a:p>
          </p:txBody>
        </p:sp>
      </p:grpSp>
      <p:grpSp>
        <p:nvGrpSpPr>
          <p:cNvPr id="41" name="Skupina 40"/>
          <p:cNvGrpSpPr/>
          <p:nvPr/>
        </p:nvGrpSpPr>
        <p:grpSpPr>
          <a:xfrm>
            <a:off x="6097278" y="6313442"/>
            <a:ext cx="936104" cy="369332"/>
            <a:chOff x="6097278" y="6313442"/>
            <a:chExt cx="936104" cy="369332"/>
          </a:xfrm>
        </p:grpSpPr>
        <p:sp>
          <p:nvSpPr>
            <p:cNvPr id="26" name="Tlačidlo akcie: Dokument 25">
              <a:hlinkClick r:id="rId44" action="ppaction://hlinksldjump" highlightClick="1"/>
            </p:cNvPr>
            <p:cNvSpPr/>
            <p:nvPr/>
          </p:nvSpPr>
          <p:spPr>
            <a:xfrm>
              <a:off x="6097278" y="6361153"/>
              <a:ext cx="936104" cy="288032"/>
            </a:xfrm>
            <a:prstGeom prst="actionButtonDocumen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9" name="BlokTextu 28">
              <a:hlinkClick r:id="rId44" action="ppaction://hlinksldjump"/>
            </p:cNvPr>
            <p:cNvSpPr txBox="1"/>
            <p:nvPr/>
          </p:nvSpPr>
          <p:spPr>
            <a:xfrm>
              <a:off x="6097278" y="6313442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b="1" dirty="0" smtClean="0"/>
                <a:t>RUSJ</a:t>
              </a:r>
              <a:endParaRPr lang="sk-SK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60469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Vlastná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850</TotalTime>
  <Words>930</Words>
  <Application>Microsoft Office PowerPoint</Application>
  <PresentationFormat>Prezentácia na obrazovke (4:3)</PresentationFormat>
  <Paragraphs>232</Paragraphs>
  <Slides>65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65</vt:i4>
      </vt:variant>
    </vt:vector>
  </HeadingPairs>
  <TitlesOfParts>
    <vt:vector size="66" baseType="lpstr"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1. Obrazové podobenstvo - ilustrácia</vt:lpstr>
      <vt:lpstr>2. Pôvod frazeologizmu - zdroj </vt:lpstr>
      <vt:lpstr>3. Širší zmysel a súvislosti - kontext</vt:lpstr>
      <vt:lpstr>Prezentácia programu PowerPoint</vt:lpstr>
      <vt:lpstr>Obsah didaktického balíčka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OMAĽOVÁNKY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Nemecký jazyk</vt:lpstr>
      <vt:lpstr>Anglický jazyk</vt:lpstr>
      <vt:lpstr>Maďarský jazyk</vt:lpstr>
      <vt:lpstr>Rusínsky jazyk</vt:lpstr>
      <vt:lpstr>Rómsky jazyk</vt:lpstr>
      <vt:lpstr>Tvorivá dielňa</vt:lpstr>
      <vt:lpstr>Asociácia</vt:lpstr>
      <vt:lpstr>Prezentácia programu PowerPoint</vt:lpstr>
      <vt:lpstr>Analógia</vt:lpstr>
      <vt:lpstr>Porovnávanie (synkritický postup) </vt:lpstr>
      <vt:lpstr>Prezentácia programu PowerPoint</vt:lpstr>
      <vt:lpstr>Fromy myslenia</vt:lpstr>
      <vt:lpstr>Prezentácia programu PowerPoint</vt:lpstr>
      <vt:lpstr>Prezentácia programu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Darina Výbohová</dc:creator>
  <cp:lastModifiedBy>p.Výbohová</cp:lastModifiedBy>
  <cp:revision>98</cp:revision>
  <dcterms:created xsi:type="dcterms:W3CDTF">2019-02-27T07:08:24Z</dcterms:created>
  <dcterms:modified xsi:type="dcterms:W3CDTF">2020-03-24T10:34:39Z</dcterms:modified>
</cp:coreProperties>
</file>